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12"/>
  </p:notesMasterIdLst>
  <p:sldIdLst>
    <p:sldId id="304" r:id="rId2"/>
    <p:sldId id="307" r:id="rId3"/>
    <p:sldId id="310" r:id="rId4"/>
    <p:sldId id="309" r:id="rId5"/>
    <p:sldId id="312" r:id="rId6"/>
    <p:sldId id="295" r:id="rId7"/>
    <p:sldId id="264" r:id="rId8"/>
    <p:sldId id="287" r:id="rId9"/>
    <p:sldId id="303" r:id="rId10"/>
    <p:sldId id="306" r:id="rId11"/>
  </p:sldIdLst>
  <p:sldSz cx="73152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39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FF00"/>
    <a:srgbClr val="DBDD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96"/>
    <p:restoredTop sz="95819"/>
  </p:normalViewPr>
  <p:slideViewPr>
    <p:cSldViewPr snapToGrid="0" snapToObjects="1">
      <p:cViewPr>
        <p:scale>
          <a:sx n="227" d="100"/>
          <a:sy n="227" d="100"/>
        </p:scale>
        <p:origin x="1112" y="144"/>
      </p:cViewPr>
      <p:guideLst>
        <p:guide orient="horz" pos="2880"/>
        <p:guide pos="3912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0CD4AB-E9F8-D142-895B-F50DD255B29E}" type="datetimeFigureOut">
              <a:rPr lang="en-US" smtClean="0"/>
              <a:t>8/28/23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06638" y="1143000"/>
            <a:ext cx="2244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C201D-00FC-B449-9E60-0EA9A8E55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27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17170" rtl="0" eaLnBrk="1" latinLnBrk="0" hangingPunct="1">
      <a:defRPr sz="285" kern="1200">
        <a:solidFill>
          <a:schemeClr val="tx1"/>
        </a:solidFill>
        <a:latin typeface="+mn-lt"/>
        <a:ea typeface="+mn-ea"/>
        <a:cs typeface="+mn-cs"/>
      </a:defRPr>
    </a:lvl1pPr>
    <a:lvl2pPr marL="108585" algn="l" defTabSz="217170" rtl="0" eaLnBrk="1" latinLnBrk="0" hangingPunct="1">
      <a:defRPr sz="285" kern="1200">
        <a:solidFill>
          <a:schemeClr val="tx1"/>
        </a:solidFill>
        <a:latin typeface="+mn-lt"/>
        <a:ea typeface="+mn-ea"/>
        <a:cs typeface="+mn-cs"/>
      </a:defRPr>
    </a:lvl2pPr>
    <a:lvl3pPr marL="217170" algn="l" defTabSz="217170" rtl="0" eaLnBrk="1" latinLnBrk="0" hangingPunct="1">
      <a:defRPr sz="285" kern="1200">
        <a:solidFill>
          <a:schemeClr val="tx1"/>
        </a:solidFill>
        <a:latin typeface="+mn-lt"/>
        <a:ea typeface="+mn-ea"/>
        <a:cs typeface="+mn-cs"/>
      </a:defRPr>
    </a:lvl3pPr>
    <a:lvl4pPr marL="325755" algn="l" defTabSz="217170" rtl="0" eaLnBrk="1" latinLnBrk="0" hangingPunct="1">
      <a:defRPr sz="285" kern="1200">
        <a:solidFill>
          <a:schemeClr val="tx1"/>
        </a:solidFill>
        <a:latin typeface="+mn-lt"/>
        <a:ea typeface="+mn-ea"/>
        <a:cs typeface="+mn-cs"/>
      </a:defRPr>
    </a:lvl4pPr>
    <a:lvl5pPr marL="434340" algn="l" defTabSz="217170" rtl="0" eaLnBrk="1" latinLnBrk="0" hangingPunct="1">
      <a:defRPr sz="285" kern="1200">
        <a:solidFill>
          <a:schemeClr val="tx1"/>
        </a:solidFill>
        <a:latin typeface="+mn-lt"/>
        <a:ea typeface="+mn-ea"/>
        <a:cs typeface="+mn-cs"/>
      </a:defRPr>
    </a:lvl5pPr>
    <a:lvl6pPr marL="542925" algn="l" defTabSz="217170" rtl="0" eaLnBrk="1" latinLnBrk="0" hangingPunct="1">
      <a:defRPr sz="285" kern="1200">
        <a:solidFill>
          <a:schemeClr val="tx1"/>
        </a:solidFill>
        <a:latin typeface="+mn-lt"/>
        <a:ea typeface="+mn-ea"/>
        <a:cs typeface="+mn-cs"/>
      </a:defRPr>
    </a:lvl6pPr>
    <a:lvl7pPr marL="651510" algn="l" defTabSz="217170" rtl="0" eaLnBrk="1" latinLnBrk="0" hangingPunct="1">
      <a:defRPr sz="285" kern="1200">
        <a:solidFill>
          <a:schemeClr val="tx1"/>
        </a:solidFill>
        <a:latin typeface="+mn-lt"/>
        <a:ea typeface="+mn-ea"/>
        <a:cs typeface="+mn-cs"/>
      </a:defRPr>
    </a:lvl7pPr>
    <a:lvl8pPr marL="760095" algn="l" defTabSz="217170" rtl="0" eaLnBrk="1" latinLnBrk="0" hangingPunct="1">
      <a:defRPr sz="285" kern="1200">
        <a:solidFill>
          <a:schemeClr val="tx1"/>
        </a:solidFill>
        <a:latin typeface="+mn-lt"/>
        <a:ea typeface="+mn-ea"/>
        <a:cs typeface="+mn-cs"/>
      </a:defRPr>
    </a:lvl8pPr>
    <a:lvl9pPr marL="868680" algn="l" defTabSz="217170" rtl="0" eaLnBrk="1" latinLnBrk="0" hangingPunct="1">
      <a:defRPr sz="28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06638" y="1143000"/>
            <a:ext cx="22447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C201D-00FC-B449-9E60-0EA9A8E556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393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06638" y="1143000"/>
            <a:ext cx="22447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C201D-00FC-B449-9E60-0EA9A8E5564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53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06638" y="1143000"/>
            <a:ext cx="22447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C201D-00FC-B449-9E60-0EA9A8E556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31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06638" y="1143000"/>
            <a:ext cx="22447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Note temporal evolution here (250 and 1000 are basically identical)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Pairwise </a:t>
            </a:r>
            <a:r>
              <a:rPr lang="en-US" dirty="0" err="1"/>
              <a:t>compareisons</a:t>
            </a:r>
            <a:r>
              <a:rPr lang="en-US" dirty="0"/>
              <a:t> between the plots – </a:t>
            </a:r>
            <a:r>
              <a:rPr lang="en-US" dirty="0" err="1"/>
              <a:t>Fischers</a:t>
            </a:r>
            <a:r>
              <a:rPr lang="en-US" dirty="0"/>
              <a:t> r to z transform (</a:t>
            </a:r>
            <a:r>
              <a:rPr lang="en-US" dirty="0" err="1"/>
              <a:t>linearlizes</a:t>
            </a:r>
            <a:r>
              <a:rPr lang="en-US" dirty="0"/>
              <a:t> the r values)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http://</a:t>
            </a:r>
            <a:r>
              <a:rPr lang="en-US" dirty="0" err="1"/>
              <a:t>vassarstats.net</a:t>
            </a:r>
            <a:r>
              <a:rPr lang="en-US" dirty="0"/>
              <a:t>/</a:t>
            </a:r>
            <a:r>
              <a:rPr lang="en-US" dirty="0" err="1"/>
              <a:t>rdiff.html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C201D-00FC-B449-9E60-0EA9A8E556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1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C201D-00FC-B449-9E60-0EA9A8E556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42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C201D-00FC-B449-9E60-0EA9A8E556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514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06638" y="1143000"/>
            <a:ext cx="22447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C201D-00FC-B449-9E60-0EA9A8E556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827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06638" y="1143000"/>
            <a:ext cx="22447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AutoNum type="alphaU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C201D-00FC-B449-9E60-0EA9A8E556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029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  <a:p>
            <a:endParaRPr lang="en-US" dirty="0"/>
          </a:p>
          <a:p>
            <a:r>
              <a:rPr lang="en-US" dirty="0"/>
              <a:t>Within duration </a:t>
            </a:r>
            <a:r>
              <a:rPr lang="en-US" dirty="0" err="1"/>
              <a:t>cmparisonas</a:t>
            </a:r>
            <a:r>
              <a:rPr lang="en-US" dirty="0"/>
              <a:t> are stronger </a:t>
            </a:r>
            <a:r>
              <a:rPr lang="en-US"/>
              <a:t>than between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C201D-00FC-B449-9E60-0EA9A8E5564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506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06638" y="1143000"/>
            <a:ext cx="22447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C201D-00FC-B449-9E60-0EA9A8E5564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020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1646133"/>
            <a:ext cx="6217920" cy="3501813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282989"/>
            <a:ext cx="5486400" cy="2428451"/>
          </a:xfrm>
        </p:spPr>
        <p:txBody>
          <a:bodyPr/>
          <a:lstStyle>
            <a:lvl1pPr marL="0" indent="0" algn="ctr">
              <a:buNone/>
              <a:defRPr sz="1920"/>
            </a:lvl1pPr>
            <a:lvl2pPr marL="365760" indent="0" algn="ctr">
              <a:buNone/>
              <a:defRPr sz="1600"/>
            </a:lvl2pPr>
            <a:lvl3pPr marL="731520" indent="0" algn="ctr">
              <a:buNone/>
              <a:defRPr sz="1440"/>
            </a:lvl3pPr>
            <a:lvl4pPr marL="1097280" indent="0" algn="ctr">
              <a:buNone/>
              <a:defRPr sz="1280"/>
            </a:lvl4pPr>
            <a:lvl5pPr marL="1463040" indent="0" algn="ctr">
              <a:buNone/>
              <a:defRPr sz="1280"/>
            </a:lvl5pPr>
            <a:lvl6pPr marL="1828800" indent="0" algn="ctr">
              <a:buNone/>
              <a:defRPr sz="1280"/>
            </a:lvl6pPr>
            <a:lvl7pPr marL="2194560" indent="0" algn="ctr">
              <a:buNone/>
              <a:defRPr sz="1280"/>
            </a:lvl7pPr>
            <a:lvl8pPr marL="2560320" indent="0" algn="ctr">
              <a:buNone/>
              <a:defRPr sz="1280"/>
            </a:lvl8pPr>
            <a:lvl9pPr marL="2926080" indent="0" algn="ctr">
              <a:buNone/>
              <a:defRPr sz="12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9A741-F67D-C748-A863-20B5F5EE442E}" type="datetimeFigureOut">
              <a:rPr lang="en-US" smtClean="0"/>
              <a:t>8/28/23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5558-F2D0-E34B-9253-E410F9941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2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9A741-F67D-C748-A863-20B5F5EE442E}" type="datetimeFigureOut">
              <a:rPr lang="en-US" smtClean="0"/>
              <a:t>8/28/23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5558-F2D0-E34B-9253-E410F9941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126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0" y="535517"/>
            <a:ext cx="1577340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5517"/>
            <a:ext cx="4640580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9A741-F67D-C748-A863-20B5F5EE442E}" type="datetimeFigureOut">
              <a:rPr lang="en-US" smtClean="0"/>
              <a:t>8/28/23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5558-F2D0-E34B-9253-E410F9941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848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9A741-F67D-C748-A863-20B5F5EE442E}" type="datetimeFigureOut">
              <a:rPr lang="en-US" smtClean="0"/>
              <a:t>8/28/23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5558-F2D0-E34B-9253-E410F9941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233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0" y="2507618"/>
            <a:ext cx="6309360" cy="4184014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0" y="6731215"/>
            <a:ext cx="6309360" cy="2200274"/>
          </a:xfrm>
        </p:spPr>
        <p:txBody>
          <a:bodyPr/>
          <a:lstStyle>
            <a:lvl1pPr marL="0" indent="0">
              <a:buNone/>
              <a:defRPr sz="1920">
                <a:solidFill>
                  <a:schemeClr val="tx1"/>
                </a:solidFill>
              </a:defRPr>
            </a:lvl1pPr>
            <a:lvl2pPr marL="365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9A741-F67D-C748-A863-20B5F5EE442E}" type="datetimeFigureOut">
              <a:rPr lang="en-US" smtClean="0"/>
              <a:t>8/28/23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5558-F2D0-E34B-9253-E410F9941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79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2677584"/>
            <a:ext cx="310896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0" y="2677584"/>
            <a:ext cx="310896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9A741-F67D-C748-A863-20B5F5EE442E}" type="datetimeFigureOut">
              <a:rPr lang="en-US" smtClean="0"/>
              <a:t>8/28/23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5558-F2D0-E34B-9253-E410F9941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061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535519"/>
            <a:ext cx="6309360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4" y="2465706"/>
            <a:ext cx="3094672" cy="1208404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4" y="3674110"/>
            <a:ext cx="309467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0" y="2465706"/>
            <a:ext cx="3109913" cy="1208404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0" y="3674110"/>
            <a:ext cx="3109913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9A741-F67D-C748-A863-20B5F5EE442E}" type="datetimeFigureOut">
              <a:rPr lang="en-US" smtClean="0"/>
              <a:t>8/28/23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5558-F2D0-E34B-9253-E410F9941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01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9A741-F67D-C748-A863-20B5F5EE442E}" type="datetimeFigureOut">
              <a:rPr lang="en-US" smtClean="0"/>
              <a:t>8/28/23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5558-F2D0-E34B-9253-E410F9941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468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9A741-F67D-C748-A863-20B5F5EE442E}" type="datetimeFigureOut">
              <a:rPr lang="en-US" smtClean="0"/>
              <a:t>8/28/23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5558-F2D0-E34B-9253-E410F9941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90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670560"/>
            <a:ext cx="2359342" cy="234696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3" y="1448226"/>
            <a:ext cx="3703320" cy="7147983"/>
          </a:xfrm>
        </p:spPr>
        <p:txBody>
          <a:bodyPr/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3017520"/>
            <a:ext cx="2359342" cy="5590329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9A741-F67D-C748-A863-20B5F5EE442E}" type="datetimeFigureOut">
              <a:rPr lang="en-US" smtClean="0"/>
              <a:t>8/28/23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5558-F2D0-E34B-9253-E410F9941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054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670560"/>
            <a:ext cx="2359342" cy="234696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9913" y="1448226"/>
            <a:ext cx="3703320" cy="7147983"/>
          </a:xfrm>
        </p:spPr>
        <p:txBody>
          <a:bodyPr anchor="t"/>
          <a:lstStyle>
            <a:lvl1pPr marL="0" indent="0">
              <a:buNone/>
              <a:defRPr sz="2560"/>
            </a:lvl1pPr>
            <a:lvl2pPr marL="365760" indent="0">
              <a:buNone/>
              <a:defRPr sz="2240"/>
            </a:lvl2pPr>
            <a:lvl3pPr marL="731520" indent="0">
              <a:buNone/>
              <a:defRPr sz="1920"/>
            </a:lvl3pPr>
            <a:lvl4pPr marL="1097280" indent="0">
              <a:buNone/>
              <a:defRPr sz="1600"/>
            </a:lvl4pPr>
            <a:lvl5pPr marL="1463040" indent="0">
              <a:buNone/>
              <a:defRPr sz="1600"/>
            </a:lvl5pPr>
            <a:lvl6pPr marL="1828800" indent="0">
              <a:buNone/>
              <a:defRPr sz="1600"/>
            </a:lvl6pPr>
            <a:lvl7pPr marL="2194560" indent="0">
              <a:buNone/>
              <a:defRPr sz="1600"/>
            </a:lvl7pPr>
            <a:lvl8pPr marL="2560320" indent="0">
              <a:buNone/>
              <a:defRPr sz="1600"/>
            </a:lvl8pPr>
            <a:lvl9pPr marL="292608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3017520"/>
            <a:ext cx="2359342" cy="5590329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9A741-F67D-C748-A863-20B5F5EE442E}" type="datetimeFigureOut">
              <a:rPr lang="en-US" smtClean="0"/>
              <a:t>8/28/23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5558-F2D0-E34B-9253-E410F9941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986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535519"/>
            <a:ext cx="630936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2677584"/>
            <a:ext cx="630936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9322649"/>
            <a:ext cx="164592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F9A741-F67D-C748-A863-20B5F5EE442E}" type="datetimeFigureOut">
              <a:rPr lang="en-US" smtClean="0"/>
              <a:t>8/28/23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9322649"/>
            <a:ext cx="24688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9322649"/>
            <a:ext cx="164592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25558-F2D0-E34B-9253-E410F9941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jpe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image" Target="../media/image69.png"/><Relationship Id="rId7" Type="http://schemas.openxmlformats.org/officeDocument/2006/relationships/image" Target="../media/image73.emf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emf"/><Relationship Id="rId11" Type="http://schemas.openxmlformats.org/officeDocument/2006/relationships/image" Target="../media/image28.png"/><Relationship Id="rId5" Type="http://schemas.openxmlformats.org/officeDocument/2006/relationships/image" Target="../media/image71.png"/><Relationship Id="rId10" Type="http://schemas.openxmlformats.org/officeDocument/2006/relationships/image" Target="../media/image27.png"/><Relationship Id="rId4" Type="http://schemas.openxmlformats.org/officeDocument/2006/relationships/image" Target="../media/image70.png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9.png"/><Relationship Id="rId7" Type="http://schemas.openxmlformats.org/officeDocument/2006/relationships/image" Target="../media/image26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3.png"/><Relationship Id="rId5" Type="http://schemas.openxmlformats.org/officeDocument/2006/relationships/image" Target="../media/image31.png"/><Relationship Id="rId10" Type="http://schemas.openxmlformats.org/officeDocument/2006/relationships/image" Target="../media/image32.png"/><Relationship Id="rId4" Type="http://schemas.openxmlformats.org/officeDocument/2006/relationships/image" Target="../media/image30.pn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1.png"/><Relationship Id="rId3" Type="http://schemas.openxmlformats.org/officeDocument/2006/relationships/image" Target="../media/image35.png"/><Relationship Id="rId7" Type="http://schemas.openxmlformats.org/officeDocument/2006/relationships/image" Target="../media/image27.png"/><Relationship Id="rId12" Type="http://schemas.openxmlformats.org/officeDocument/2006/relationships/image" Target="../media/image40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9.png"/><Relationship Id="rId5" Type="http://schemas.openxmlformats.org/officeDocument/2006/relationships/image" Target="../media/image25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6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27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25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62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25.png"/><Relationship Id="rId5" Type="http://schemas.openxmlformats.org/officeDocument/2006/relationships/image" Target="../media/image58.png"/><Relationship Id="rId15" Type="http://schemas.openxmlformats.org/officeDocument/2006/relationships/image" Target="../media/image64.png"/><Relationship Id="rId10" Type="http://schemas.openxmlformats.org/officeDocument/2006/relationships/image" Target="../media/image28.png"/><Relationship Id="rId4" Type="http://schemas.openxmlformats.org/officeDocument/2006/relationships/image" Target="../media/image57.png"/><Relationship Id="rId9" Type="http://schemas.openxmlformats.org/officeDocument/2006/relationships/image" Target="../media/image27.png"/><Relationship Id="rId14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8889242-526B-8AFB-E09C-6A2CC6EBB890}"/>
              </a:ext>
            </a:extLst>
          </p:cNvPr>
          <p:cNvGrpSpPr/>
          <p:nvPr/>
        </p:nvGrpSpPr>
        <p:grpSpPr>
          <a:xfrm>
            <a:off x="66372" y="478541"/>
            <a:ext cx="2356885" cy="2252074"/>
            <a:chOff x="3241258" y="14170384"/>
            <a:chExt cx="9066386" cy="846488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FAD3932-FFB0-5140-BD64-E1A1A5387903}"/>
                </a:ext>
              </a:extLst>
            </p:cNvPr>
            <p:cNvSpPr txBox="1"/>
            <p:nvPr/>
          </p:nvSpPr>
          <p:spPr>
            <a:xfrm rot="16200000">
              <a:off x="2524188" y="15879644"/>
              <a:ext cx="3796004" cy="887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Target Image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351DB9-5801-BE4C-BCDA-C2F6B1811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3731" y="14445551"/>
              <a:ext cx="5201009" cy="377608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21B0D57-FCD5-4B45-9F55-A82B8FF32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1014" y="18773669"/>
              <a:ext cx="5201009" cy="3776080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15B43FE-DDBF-8848-A28A-ADC682BD3A90}"/>
                </a:ext>
              </a:extLst>
            </p:cNvPr>
            <p:cNvGrpSpPr/>
            <p:nvPr/>
          </p:nvGrpSpPr>
          <p:grpSpPr>
            <a:xfrm>
              <a:off x="10140646" y="18773664"/>
              <a:ext cx="2166998" cy="3861605"/>
              <a:chOff x="9994616" y="7037272"/>
              <a:chExt cx="1263492" cy="332896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2CC14B7D-5AE7-2F47-B879-2D0EBF3D9A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8433434" y="8598454"/>
                <a:ext cx="3255292" cy="132928"/>
              </a:xfrm>
              <a:prstGeom prst="rect">
                <a:avLst/>
              </a:prstGeom>
            </p:spPr>
          </p:pic>
          <p:sp>
            <p:nvSpPr>
              <p:cNvPr id="18" name="Text Box 49">
                <a:extLst>
                  <a:ext uri="{FF2B5EF4-FFF2-40B4-BE49-F238E27FC236}">
                    <a16:creationId xmlns:a16="http://schemas.microsoft.com/office/drawing/2014/main" id="{90D1733B-4D86-BD47-9FD0-0314CDD58D10}"/>
                  </a:ext>
                </a:extLst>
              </p:cNvPr>
              <p:cNvSpPr txBox="1"/>
              <p:nvPr/>
            </p:nvSpPr>
            <p:spPr>
              <a:xfrm>
                <a:off x="10104715" y="7186029"/>
                <a:ext cx="1153393" cy="431269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21214" tIns="10607" rIns="21214" bIns="106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8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- 0.25 m</a:t>
                </a:r>
                <a:endParaRPr lang="en-US" sz="12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Text Box 50">
                <a:extLst>
                  <a:ext uri="{FF2B5EF4-FFF2-40B4-BE49-F238E27FC236}">
                    <a16:creationId xmlns:a16="http://schemas.microsoft.com/office/drawing/2014/main" id="{195A1B83-35E8-494E-B7E1-2BC827D095C6}"/>
                  </a:ext>
                </a:extLst>
              </p:cNvPr>
              <p:cNvSpPr txBox="1"/>
              <p:nvPr/>
            </p:nvSpPr>
            <p:spPr>
              <a:xfrm>
                <a:off x="10104740" y="9832660"/>
                <a:ext cx="972833" cy="533581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21214" tIns="10607" rIns="21214" bIns="106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80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- 5 m</a:t>
                </a:r>
                <a:endParaRPr lang="en-US" sz="120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Text Box 51">
                <a:extLst>
                  <a:ext uri="{FF2B5EF4-FFF2-40B4-BE49-F238E27FC236}">
                    <a16:creationId xmlns:a16="http://schemas.microsoft.com/office/drawing/2014/main" id="{312F9861-5E26-5C44-A7F3-6D92D2436B1C}"/>
                  </a:ext>
                </a:extLst>
              </p:cNvPr>
              <p:cNvSpPr txBox="1"/>
              <p:nvPr/>
            </p:nvSpPr>
            <p:spPr>
              <a:xfrm>
                <a:off x="10139332" y="8474313"/>
                <a:ext cx="972833" cy="533581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21214" tIns="10607" rIns="21214" bIns="106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8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- 2.6 m</a:t>
                </a:r>
                <a:endParaRPr lang="en-US" sz="12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D613B0-3EC0-6143-BEDB-8E04DFCCD07C}"/>
                </a:ext>
              </a:extLst>
            </p:cNvPr>
            <p:cNvSpPr txBox="1"/>
            <p:nvPr/>
          </p:nvSpPr>
          <p:spPr>
            <a:xfrm rot="16200000">
              <a:off x="2675809" y="20043978"/>
              <a:ext cx="3500475" cy="887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Depth Image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CDE56DE-8059-A040-B854-BD9F482457E1}"/>
                </a:ext>
              </a:extLst>
            </p:cNvPr>
            <p:cNvSpPr txBox="1"/>
            <p:nvPr/>
          </p:nvSpPr>
          <p:spPr>
            <a:xfrm>
              <a:off x="3241258" y="14170384"/>
              <a:ext cx="1539134" cy="867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A.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FD8C4837-2CBD-5944-A6F0-B7592D9C9C25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695" y="883525"/>
            <a:ext cx="1005840" cy="7315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FF170CC-8F62-E545-8929-1C4A75E6F9AF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826" y="754326"/>
            <a:ext cx="1005840" cy="73152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B6DD9BC-7F95-7143-A88B-8A049C867FBF}"/>
              </a:ext>
            </a:extLst>
          </p:cNvPr>
          <p:cNvSpPr txBox="1"/>
          <p:nvPr/>
        </p:nvSpPr>
        <p:spPr>
          <a:xfrm>
            <a:off x="3614722" y="1471386"/>
            <a:ext cx="781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125, 250, or 1000 ms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197D8B9-9740-1946-83C5-0499C92EA564}"/>
              </a:ext>
            </a:extLst>
          </p:cNvPr>
          <p:cNvPicPr>
            <a:picLocks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8" t="4246" r="3357" b="4239"/>
          <a:stretch/>
        </p:blipFill>
        <p:spPr bwMode="auto">
          <a:xfrm>
            <a:off x="4134829" y="647294"/>
            <a:ext cx="1005840" cy="7315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11D1858-CE67-424D-BAD0-9D47D2F01B46}"/>
              </a:ext>
            </a:extLst>
          </p:cNvPr>
          <p:cNvSpPr txBox="1"/>
          <p:nvPr/>
        </p:nvSpPr>
        <p:spPr>
          <a:xfrm>
            <a:off x="2646406" y="1591907"/>
            <a:ext cx="10192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500 ms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8A1CF2A-AB49-1241-9939-FD6399D63ED3}"/>
              </a:ext>
            </a:extLst>
          </p:cNvPr>
          <p:cNvSpPr txBox="1"/>
          <p:nvPr/>
        </p:nvSpPr>
        <p:spPr>
          <a:xfrm>
            <a:off x="5907426" y="1519493"/>
            <a:ext cx="4155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en-US" sz="37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E87EBCC-BF30-384C-8097-E0A620382F27}"/>
              </a:ext>
            </a:extLst>
          </p:cNvPr>
          <p:cNvSpPr txBox="1"/>
          <p:nvPr/>
        </p:nvSpPr>
        <p:spPr>
          <a:xfrm>
            <a:off x="2253006" y="476516"/>
            <a:ext cx="3239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C4D90A6-4AD1-1046-BC69-9090967E6514}"/>
              </a:ext>
            </a:extLst>
          </p:cNvPr>
          <p:cNvSpPr txBox="1"/>
          <p:nvPr/>
        </p:nvSpPr>
        <p:spPr>
          <a:xfrm>
            <a:off x="94976" y="2855780"/>
            <a:ext cx="3804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  <p:pic>
        <p:nvPicPr>
          <p:cNvPr id="47" name="Picture 46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CD036ED-326A-6042-9C87-9C6B7F1D2045}"/>
              </a:ext>
            </a:extLst>
          </p:cNvPr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35" y="3287737"/>
            <a:ext cx="1005840" cy="73152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493343B-93ED-8849-8E8E-E6903550EC10}"/>
              </a:ext>
            </a:extLst>
          </p:cNvPr>
          <p:cNvCxnSpPr>
            <a:cxnSpLocks/>
          </p:cNvCxnSpPr>
          <p:nvPr/>
        </p:nvCxnSpPr>
        <p:spPr>
          <a:xfrm flipV="1">
            <a:off x="437359" y="3328237"/>
            <a:ext cx="6800262" cy="11597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 descr="Chart, scatter chart&#10;&#10;Description automatically generated">
            <a:extLst>
              <a:ext uri="{FF2B5EF4-FFF2-40B4-BE49-F238E27FC236}">
                <a16:creationId xmlns:a16="http://schemas.microsoft.com/office/drawing/2014/main" id="{0DC9B480-C264-2247-8A0B-641FFCF40117}"/>
              </a:ext>
            </a:extLst>
          </p:cNvPr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066" y="3165014"/>
            <a:ext cx="1005840" cy="7315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0" name="Picture 49" descr="A picture containing indoor, living, room, sofa&#10;&#10;Description automatically generated">
            <a:extLst>
              <a:ext uri="{FF2B5EF4-FFF2-40B4-BE49-F238E27FC236}">
                <a16:creationId xmlns:a16="http://schemas.microsoft.com/office/drawing/2014/main" id="{C78865F1-1EFD-7145-AA5F-34AA6C77F73B}"/>
              </a:ext>
            </a:extLst>
          </p:cNvPr>
          <p:cNvPicPr>
            <a:picLocks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2010212" y="3035385"/>
            <a:ext cx="1005840" cy="7315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D8C4837-2CBD-5944-A6F0-B7592D9C9C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536" y="488192"/>
            <a:ext cx="1005840" cy="7315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9ED3A554-D0B8-2340-9F02-C5C844666F88}"/>
              </a:ext>
            </a:extLst>
          </p:cNvPr>
          <p:cNvPicPr>
            <a:picLocks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8" t="4246" r="3357" b="4239"/>
          <a:stretch/>
        </p:blipFill>
        <p:spPr bwMode="auto">
          <a:xfrm>
            <a:off x="2805076" y="2905756"/>
            <a:ext cx="1005840" cy="7315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2" name="Picture 51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FC1F4800-94A7-0546-9773-027C38139403}"/>
              </a:ext>
            </a:extLst>
          </p:cNvPr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693" y="2753841"/>
            <a:ext cx="1005840" cy="7315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3" name="Picture 52" descr="A picture containing text, indoor, wall, floor&#10;&#10;Description automatically generated">
            <a:extLst>
              <a:ext uri="{FF2B5EF4-FFF2-40B4-BE49-F238E27FC236}">
                <a16:creationId xmlns:a16="http://schemas.microsoft.com/office/drawing/2014/main" id="{15EFEAAF-3103-4841-AF17-5F63EDFF63E9}"/>
              </a:ext>
            </a:extLst>
          </p:cNvPr>
          <p:cNvPicPr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557" y="2632301"/>
            <a:ext cx="1005840" cy="731520"/>
          </a:xfrm>
          <a:prstGeom prst="rect">
            <a:avLst/>
          </a:prstGeom>
          <a:ln>
            <a:noFill/>
          </a:ln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9260FA2-0A90-8C4D-950D-9E20C479D05D}"/>
              </a:ext>
            </a:extLst>
          </p:cNvPr>
          <p:cNvPicPr>
            <a:picLocks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8" t="4246" r="3357" b="4239"/>
          <a:stretch/>
        </p:blipFill>
        <p:spPr bwMode="auto">
          <a:xfrm>
            <a:off x="5249174" y="2495565"/>
            <a:ext cx="1005840" cy="7315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 descr="Chart, scatter chart&#10;&#10;Description automatically generated with medium confidence">
            <a:extLst>
              <a:ext uri="{FF2B5EF4-FFF2-40B4-BE49-F238E27FC236}">
                <a16:creationId xmlns:a16="http://schemas.microsoft.com/office/drawing/2014/main" id="{AE621BB9-58F0-FE8B-9DBB-0D45E5C7B502}"/>
              </a:ext>
            </a:extLst>
          </p:cNvPr>
          <p:cNvPicPr>
            <a:picLocks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311" y="2348413"/>
            <a:ext cx="1005840" cy="7315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7" name="Text Box 33">
            <a:extLst>
              <a:ext uri="{FF2B5EF4-FFF2-40B4-BE49-F238E27FC236}">
                <a16:creationId xmlns:a16="http://schemas.microsoft.com/office/drawing/2014/main" id="{5744CB47-C712-B040-9AC2-AED6AC4CABC7}"/>
              </a:ext>
            </a:extLst>
          </p:cNvPr>
          <p:cNvSpPr txBox="1"/>
          <p:nvPr/>
        </p:nvSpPr>
        <p:spPr>
          <a:xfrm>
            <a:off x="6111576" y="2788854"/>
            <a:ext cx="875309" cy="209207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rot="0" spcFirstLastPara="0" vert="horz" wrap="square" lIns="21214" tIns="10607" rIns="21214" bIns="106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Respond which target was </a:t>
            </a:r>
            <a:r>
              <a:rPr lang="en-US" sz="8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closer</a:t>
            </a:r>
          </a:p>
          <a:p>
            <a:pPr algn="ctr"/>
            <a:endParaRPr lang="en-US" sz="255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4ECC72D-9386-A2B7-6AE4-3FEC2C17F4F9}"/>
              </a:ext>
            </a:extLst>
          </p:cNvPr>
          <p:cNvCxnSpPr>
            <a:cxnSpLocks/>
          </p:cNvCxnSpPr>
          <p:nvPr/>
        </p:nvCxnSpPr>
        <p:spPr>
          <a:xfrm flipV="1">
            <a:off x="2541066" y="1472195"/>
            <a:ext cx="3668460" cy="6237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Box 33">
            <a:extLst>
              <a:ext uri="{FF2B5EF4-FFF2-40B4-BE49-F238E27FC236}">
                <a16:creationId xmlns:a16="http://schemas.microsoft.com/office/drawing/2014/main" id="{F2A13CAC-B5C6-AC3F-E721-F4D4D4A076A5}"/>
              </a:ext>
            </a:extLst>
          </p:cNvPr>
          <p:cNvSpPr txBox="1"/>
          <p:nvPr/>
        </p:nvSpPr>
        <p:spPr>
          <a:xfrm>
            <a:off x="4955309" y="687523"/>
            <a:ext cx="938363" cy="23493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rot="0" spcFirstLastPara="0" vert="horz" wrap="square" lIns="21214" tIns="10607" rIns="21214" bIns="106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How far away was the target, in meters?</a:t>
            </a:r>
            <a:endParaRPr lang="en-US" sz="800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endParaRPr lang="en-US" sz="255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DC679ED-EFDE-81D1-D21F-402C9339B62A}"/>
              </a:ext>
            </a:extLst>
          </p:cNvPr>
          <p:cNvSpPr txBox="1"/>
          <p:nvPr/>
        </p:nvSpPr>
        <p:spPr>
          <a:xfrm>
            <a:off x="4168972" y="1335060"/>
            <a:ext cx="10192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500 ms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54D0D6-3CBC-F48C-19FE-6E2435C3B097}"/>
              </a:ext>
            </a:extLst>
          </p:cNvPr>
          <p:cNvSpPr txBox="1"/>
          <p:nvPr/>
        </p:nvSpPr>
        <p:spPr>
          <a:xfrm>
            <a:off x="6921104" y="3394692"/>
            <a:ext cx="4155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en-US" sz="37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12E68C1-EF54-FBA6-1A61-9A9CB03DBC7C}"/>
              </a:ext>
            </a:extLst>
          </p:cNvPr>
          <p:cNvSpPr txBox="1"/>
          <p:nvPr/>
        </p:nvSpPr>
        <p:spPr>
          <a:xfrm>
            <a:off x="435004" y="4004993"/>
            <a:ext cx="10192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500 ms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7DF9703-966A-659A-7C41-69A12F6073BF}"/>
              </a:ext>
            </a:extLst>
          </p:cNvPr>
          <p:cNvSpPr txBox="1"/>
          <p:nvPr/>
        </p:nvSpPr>
        <p:spPr>
          <a:xfrm>
            <a:off x="1262653" y="3882270"/>
            <a:ext cx="10192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500 ms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DA3387-6750-587E-8664-F39953E6FC4F}"/>
              </a:ext>
            </a:extLst>
          </p:cNvPr>
          <p:cNvSpPr txBox="1"/>
          <p:nvPr/>
        </p:nvSpPr>
        <p:spPr>
          <a:xfrm>
            <a:off x="2818286" y="3608673"/>
            <a:ext cx="10192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500 ms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029BEA1-5F6C-1289-271B-2846D26BB5B7}"/>
              </a:ext>
            </a:extLst>
          </p:cNvPr>
          <p:cNvSpPr txBox="1"/>
          <p:nvPr/>
        </p:nvSpPr>
        <p:spPr>
          <a:xfrm>
            <a:off x="3629693" y="3494512"/>
            <a:ext cx="10192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500 ms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17C03A6-1081-5E3D-D12D-2ED75606EDFE}"/>
              </a:ext>
            </a:extLst>
          </p:cNvPr>
          <p:cNvSpPr txBox="1"/>
          <p:nvPr/>
        </p:nvSpPr>
        <p:spPr>
          <a:xfrm>
            <a:off x="5249174" y="3193759"/>
            <a:ext cx="10192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500 ms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CAA3077-B5AE-CED8-AB12-91083C605EA3}"/>
              </a:ext>
            </a:extLst>
          </p:cNvPr>
          <p:cNvSpPr txBox="1"/>
          <p:nvPr/>
        </p:nvSpPr>
        <p:spPr>
          <a:xfrm>
            <a:off x="2195047" y="3738428"/>
            <a:ext cx="781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125, 250, or 1000 ms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31A5A02-C08A-86FE-6C3F-DA330F768116}"/>
              </a:ext>
            </a:extLst>
          </p:cNvPr>
          <p:cNvSpPr txBox="1"/>
          <p:nvPr/>
        </p:nvSpPr>
        <p:spPr>
          <a:xfrm>
            <a:off x="4599772" y="3361857"/>
            <a:ext cx="781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125, 250, or 1000 ms</a:t>
            </a:r>
          </a:p>
        </p:txBody>
      </p:sp>
    </p:spTree>
    <p:extLst>
      <p:ext uri="{BB962C8B-B14F-4D97-AF65-F5344CB8AC3E}">
        <p14:creationId xmlns:p14="http://schemas.microsoft.com/office/powerpoint/2010/main" val="2341521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8EA53CD-C571-BA9F-D51A-F953AA4B71F7}"/>
              </a:ext>
            </a:extLst>
          </p:cNvPr>
          <p:cNvGrpSpPr/>
          <p:nvPr/>
        </p:nvGrpSpPr>
        <p:grpSpPr>
          <a:xfrm>
            <a:off x="3723594" y="207033"/>
            <a:ext cx="3484691" cy="2617200"/>
            <a:chOff x="108779" y="1874520"/>
            <a:chExt cx="7024490" cy="507867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B108E55-7C8F-0F95-01E8-7BC6AE37DBB7}"/>
                </a:ext>
              </a:extLst>
            </p:cNvPr>
            <p:cNvGrpSpPr/>
            <p:nvPr/>
          </p:nvGrpSpPr>
          <p:grpSpPr>
            <a:xfrm>
              <a:off x="108779" y="1874520"/>
              <a:ext cx="7024490" cy="5078678"/>
              <a:chOff x="-22899" y="1572768"/>
              <a:chExt cx="7285132" cy="5234126"/>
            </a:xfrm>
          </p:grpSpPr>
          <p:pic>
            <p:nvPicPr>
              <p:cNvPr id="3" name="Picture 2" descr="A bed and chair in a room&#10;&#10;Description automatically generated with low confidence">
                <a:extLst>
                  <a:ext uri="{FF2B5EF4-FFF2-40B4-BE49-F238E27FC236}">
                    <a16:creationId xmlns:a16="http://schemas.microsoft.com/office/drawing/2014/main" id="{0C847A1E-7986-8649-4B68-7A1E308359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66" y="1572768"/>
                <a:ext cx="7209267" cy="5234126"/>
              </a:xfrm>
              <a:prstGeom prst="rect">
                <a:avLst/>
              </a:prstGeom>
            </p:spPr>
          </p:pic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74E1EADA-5AF8-2B55-1241-0ACB93E7CB61}"/>
                  </a:ext>
                </a:extLst>
              </p:cNvPr>
              <p:cNvCxnSpPr/>
              <p:nvPr/>
            </p:nvCxnSpPr>
            <p:spPr>
              <a:xfrm>
                <a:off x="1664208" y="4233672"/>
                <a:ext cx="832104" cy="91440"/>
              </a:xfrm>
              <a:prstGeom prst="line">
                <a:avLst/>
              </a:prstGeom>
              <a:ln w="254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622D81CB-CA74-5FE7-669E-976EEAED66F3}"/>
                  </a:ext>
                </a:extLst>
              </p:cNvPr>
              <p:cNvCxnSpPr/>
              <p:nvPr/>
            </p:nvCxnSpPr>
            <p:spPr>
              <a:xfrm flipV="1">
                <a:off x="2496312" y="3849624"/>
                <a:ext cx="265176" cy="475488"/>
              </a:xfrm>
              <a:prstGeom prst="line">
                <a:avLst/>
              </a:prstGeom>
              <a:ln w="254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FCBBC92-97C1-458E-F4F0-6BA85E78CC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42521" y="3849624"/>
                <a:ext cx="3355848" cy="164592"/>
              </a:xfrm>
              <a:prstGeom prst="line">
                <a:avLst/>
              </a:prstGeom>
              <a:ln w="254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E2F57D8-1F28-4F79-80E1-78F6EDD551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7336" y="4041648"/>
                <a:ext cx="1144897" cy="1014984"/>
              </a:xfrm>
              <a:prstGeom prst="line">
                <a:avLst/>
              </a:prstGeom>
              <a:ln w="254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825385D0-EB08-4B69-B4AB-D426112962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21963" y="5035980"/>
                <a:ext cx="0" cy="1745336"/>
              </a:xfrm>
              <a:prstGeom prst="line">
                <a:avLst/>
              </a:prstGeom>
              <a:ln w="254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31309E2-80F0-D763-90B6-16F66CF608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22899" y="6761470"/>
                <a:ext cx="7209269" cy="0"/>
              </a:xfrm>
              <a:prstGeom prst="line">
                <a:avLst/>
              </a:prstGeom>
              <a:ln w="254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14226BD-870D-A2CF-B335-DD29F36019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703" y="5029199"/>
                <a:ext cx="0" cy="1745335"/>
              </a:xfrm>
              <a:prstGeom prst="line">
                <a:avLst/>
              </a:prstGeom>
              <a:ln w="254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0C00FA8-D1E7-31D6-C39D-AA4F20D091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102" y="4233672"/>
                <a:ext cx="1594106" cy="795528"/>
              </a:xfrm>
              <a:prstGeom prst="line">
                <a:avLst/>
              </a:prstGeom>
              <a:ln w="254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1267AB5-50A6-C45E-6937-F8CF87ADDAAD}"/>
                </a:ext>
              </a:extLst>
            </p:cNvPr>
            <p:cNvSpPr txBox="1"/>
            <p:nvPr/>
          </p:nvSpPr>
          <p:spPr>
            <a:xfrm>
              <a:off x="3453371" y="3662223"/>
              <a:ext cx="1323236" cy="39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9.82 m</a:t>
              </a:r>
              <a:r>
                <a:rPr lang="en-US" sz="800" baseline="30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3D444C5-F1B3-64B5-DC18-6F88CF8CD056}"/>
                </a:ext>
              </a:extLst>
            </p:cNvPr>
            <p:cNvSpPr txBox="1"/>
            <p:nvPr/>
          </p:nvSpPr>
          <p:spPr>
            <a:xfrm>
              <a:off x="3453371" y="2477357"/>
              <a:ext cx="1323236" cy="39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4.41 m</a:t>
              </a:r>
              <a:r>
                <a:rPr lang="en-US" sz="800" baseline="30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2055ED0-6AA9-6740-E38E-3FD29D5F6CAF}"/>
                </a:ext>
              </a:extLst>
            </p:cNvPr>
            <p:cNvSpPr txBox="1"/>
            <p:nvPr/>
          </p:nvSpPr>
          <p:spPr>
            <a:xfrm>
              <a:off x="5176488" y="3605019"/>
              <a:ext cx="1323236" cy="39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1.76 m</a:t>
              </a:r>
              <a:r>
                <a:rPr lang="en-US" sz="800" baseline="30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9D073D2-7575-6CDC-C8C0-67D9357B149E}"/>
                </a:ext>
              </a:extLst>
            </p:cNvPr>
            <p:cNvSpPr txBox="1"/>
            <p:nvPr/>
          </p:nvSpPr>
          <p:spPr>
            <a:xfrm>
              <a:off x="609513" y="2593343"/>
              <a:ext cx="1323236" cy="39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2.64 m</a:t>
              </a:r>
              <a:r>
                <a:rPr lang="en-US" sz="800" baseline="30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3B005A9-2843-C18C-FD2B-1362353459FE}"/>
                </a:ext>
              </a:extLst>
            </p:cNvPr>
            <p:cNvSpPr txBox="1"/>
            <p:nvPr/>
          </p:nvSpPr>
          <p:spPr>
            <a:xfrm>
              <a:off x="130507" y="4250905"/>
              <a:ext cx="1323236" cy="39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4.58 m</a:t>
              </a:r>
              <a:r>
                <a:rPr lang="en-US" sz="800" baseline="30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9B7A605-AC74-C410-21D1-65EECD36771B}"/>
                </a:ext>
              </a:extLst>
            </p:cNvPr>
            <p:cNvSpPr txBox="1"/>
            <p:nvPr/>
          </p:nvSpPr>
          <p:spPr>
            <a:xfrm>
              <a:off x="1735525" y="5931222"/>
              <a:ext cx="5201201" cy="990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Visible ground plane: 7.95 m</a:t>
              </a:r>
              <a:r>
                <a:rPr lang="en-US" sz="800" baseline="30000" dirty="0">
                  <a:solidFill>
                    <a:schemeClr val="bg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</a:t>
              </a:r>
            </a:p>
            <a:p>
              <a:pPr algn="ctr"/>
              <a:endParaRPr lang="en-US" sz="800" baseline="30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 algn="ctr"/>
              <a:r>
                <a:rPr lang="en-US" sz="800" dirty="0">
                  <a:solidFill>
                    <a:schemeClr val="bg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Complete ground plane: </a:t>
              </a:r>
              <a:r>
                <a:rPr lang="en-US" sz="800" b="0" dirty="0">
                  <a:solidFill>
                    <a:schemeClr val="bg1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13.247 </a:t>
              </a:r>
              <a:r>
                <a:rPr lang="en-US" sz="800" dirty="0">
                  <a:solidFill>
                    <a:schemeClr val="bg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m</a:t>
              </a:r>
              <a:r>
                <a:rPr lang="en-US" sz="800" baseline="30000" dirty="0">
                  <a:solidFill>
                    <a:schemeClr val="bg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</a:t>
              </a:r>
              <a:endParaRPr lang="en-US" sz="8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 algn="ctr"/>
              <a:r>
                <a:rPr lang="en-US" sz="800" dirty="0">
                  <a:solidFill>
                    <a:schemeClr val="bg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</a:p>
          </p:txBody>
        </p:sp>
      </p:grpSp>
      <p:pic>
        <p:nvPicPr>
          <p:cNvPr id="7" name="Picture 6" descr="A screenshot of a room&#10;&#10;Description automatically generated with low confidence">
            <a:extLst>
              <a:ext uri="{FF2B5EF4-FFF2-40B4-BE49-F238E27FC236}">
                <a16:creationId xmlns:a16="http://schemas.microsoft.com/office/drawing/2014/main" id="{D17A19C1-1FEE-E5E7-8FA2-B746E6AA2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46" y="204244"/>
            <a:ext cx="3299729" cy="261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F7314A-CC71-D1D5-9AF6-AC954A720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18" y="1313640"/>
            <a:ext cx="825413" cy="7894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1C8B7E81-4A52-7541-2F21-F6B597CDDB7B}"/>
              </a:ext>
            </a:extLst>
          </p:cNvPr>
          <p:cNvSpPr txBox="1"/>
          <p:nvPr/>
        </p:nvSpPr>
        <p:spPr>
          <a:xfrm>
            <a:off x="-28845" y="41147"/>
            <a:ext cx="342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2C1CFF4-C3D5-AE01-3E5C-AC239A113F0F}"/>
              </a:ext>
            </a:extLst>
          </p:cNvPr>
          <p:cNvSpPr txBox="1"/>
          <p:nvPr/>
        </p:nvSpPr>
        <p:spPr>
          <a:xfrm>
            <a:off x="3490184" y="41150"/>
            <a:ext cx="342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465F4BC-A099-E250-290F-F3009FC7AAB2}"/>
              </a:ext>
            </a:extLst>
          </p:cNvPr>
          <p:cNvGrpSpPr/>
          <p:nvPr/>
        </p:nvGrpSpPr>
        <p:grpSpPr>
          <a:xfrm>
            <a:off x="1304894" y="1252227"/>
            <a:ext cx="1153341" cy="846962"/>
            <a:chOff x="1232030" y="1151007"/>
            <a:chExt cx="1374883" cy="1017223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087B128-DA4E-12D0-C13D-91089D1A8C72}"/>
                </a:ext>
              </a:extLst>
            </p:cNvPr>
            <p:cNvSpPr/>
            <p:nvPr/>
          </p:nvSpPr>
          <p:spPr>
            <a:xfrm>
              <a:off x="1234386" y="1653014"/>
              <a:ext cx="78792" cy="83155"/>
            </a:xfrm>
            <a:prstGeom prst="rect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18FD0B1-A2B4-5A84-FA1F-214D21FB71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2031" y="1220068"/>
              <a:ext cx="525877" cy="432946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D46FC62-2E5D-6B92-F254-7C5F2FECAD7A}"/>
                </a:ext>
              </a:extLst>
            </p:cNvPr>
            <p:cNvCxnSpPr>
              <a:cxnSpLocks/>
            </p:cNvCxnSpPr>
            <p:nvPr/>
          </p:nvCxnSpPr>
          <p:spPr>
            <a:xfrm>
              <a:off x="1232030" y="1735286"/>
              <a:ext cx="525671" cy="43294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2314809-9D55-4440-1C45-7BEACEDCA280}"/>
                </a:ext>
              </a:extLst>
            </p:cNvPr>
            <p:cNvCxnSpPr>
              <a:cxnSpLocks/>
            </p:cNvCxnSpPr>
            <p:nvPr/>
          </p:nvCxnSpPr>
          <p:spPr>
            <a:xfrm>
              <a:off x="1755146" y="1220068"/>
              <a:ext cx="0" cy="94816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6B8C095E-25F3-9309-E492-32E54EF6A9F5}"/>
                </a:ext>
              </a:extLst>
            </p:cNvPr>
            <p:cNvGrpSpPr/>
            <p:nvPr/>
          </p:nvGrpSpPr>
          <p:grpSpPr>
            <a:xfrm>
              <a:off x="1779616" y="1151007"/>
              <a:ext cx="827297" cy="883592"/>
              <a:chOff x="8689284" y="2584686"/>
              <a:chExt cx="2545724" cy="2925672"/>
            </a:xfrm>
          </p:grpSpPr>
          <p:sp>
            <p:nvSpPr>
              <p:cNvPr id="84" name="Right Triangle 83">
                <a:extLst>
                  <a:ext uri="{FF2B5EF4-FFF2-40B4-BE49-F238E27FC236}">
                    <a16:creationId xmlns:a16="http://schemas.microsoft.com/office/drawing/2014/main" id="{4019CB87-10E5-DCDE-B219-365633872673}"/>
                  </a:ext>
                </a:extLst>
              </p:cNvPr>
              <p:cNvSpPr/>
              <p:nvPr/>
            </p:nvSpPr>
            <p:spPr>
              <a:xfrm rot="10800000">
                <a:off x="9156209" y="3348960"/>
                <a:ext cx="987469" cy="1026674"/>
              </a:xfrm>
              <a:prstGeom prst="rt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6D1DF1-9210-178B-F65D-51C7049E510A}"/>
                  </a:ext>
                </a:extLst>
              </p:cNvPr>
              <p:cNvSpPr txBox="1"/>
              <p:nvPr/>
            </p:nvSpPr>
            <p:spPr>
              <a:xfrm>
                <a:off x="8689284" y="2597865"/>
                <a:ext cx="1380154" cy="854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600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N1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91E4A4D-ACFF-5FA1-36AE-FB14EFC61461}"/>
                  </a:ext>
                </a:extLst>
              </p:cNvPr>
              <p:cNvSpPr txBox="1"/>
              <p:nvPr/>
            </p:nvSpPr>
            <p:spPr>
              <a:xfrm>
                <a:off x="9688128" y="2584686"/>
                <a:ext cx="1107941" cy="854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600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N2</a:t>
                </a: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5209B3DE-F1AF-609C-EA9B-5DFAB31C87BF}"/>
                  </a:ext>
                </a:extLst>
              </p:cNvPr>
              <p:cNvSpPr/>
              <p:nvPr/>
            </p:nvSpPr>
            <p:spPr>
              <a:xfrm>
                <a:off x="9101412" y="3309406"/>
                <a:ext cx="62630" cy="6263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7819B913-C98A-AC91-8F4E-F4D27E0C88FB}"/>
                  </a:ext>
                </a:extLst>
              </p:cNvPr>
              <p:cNvSpPr/>
              <p:nvPr/>
            </p:nvSpPr>
            <p:spPr>
              <a:xfrm>
                <a:off x="10105580" y="3311494"/>
                <a:ext cx="62630" cy="6263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4C8B82B3-1DEF-80F3-0BD8-0B6D61120384}"/>
                  </a:ext>
                </a:extLst>
              </p:cNvPr>
              <p:cNvSpPr/>
              <p:nvPr/>
            </p:nvSpPr>
            <p:spPr>
              <a:xfrm>
                <a:off x="11172378" y="3301056"/>
                <a:ext cx="62630" cy="6263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F94BC4C5-DB91-777F-52C9-3DEB256C6D59}"/>
                  </a:ext>
                </a:extLst>
              </p:cNvPr>
              <p:cNvSpPr/>
              <p:nvPr/>
            </p:nvSpPr>
            <p:spPr>
              <a:xfrm>
                <a:off x="10120194" y="4340714"/>
                <a:ext cx="62630" cy="6263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168B4DD0-A543-65A3-3337-BCDD7FA51DC9}"/>
                  </a:ext>
                </a:extLst>
              </p:cNvPr>
              <p:cNvSpPr/>
              <p:nvPr/>
            </p:nvSpPr>
            <p:spPr>
              <a:xfrm>
                <a:off x="11159852" y="4340714"/>
                <a:ext cx="62630" cy="6263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985D11D0-C70E-FC77-BEDB-44992BF5988F}"/>
                  </a:ext>
                </a:extLst>
              </p:cNvPr>
              <p:cNvSpPr/>
              <p:nvPr/>
            </p:nvSpPr>
            <p:spPr>
              <a:xfrm>
                <a:off x="9105588" y="4340714"/>
                <a:ext cx="62630" cy="6263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7EB81185-86A0-60B7-319D-19669B74ABC0}"/>
                  </a:ext>
                </a:extLst>
              </p:cNvPr>
              <p:cNvSpPr/>
              <p:nvPr/>
            </p:nvSpPr>
            <p:spPr>
              <a:xfrm>
                <a:off x="10132720" y="5439102"/>
                <a:ext cx="62630" cy="6263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6D4D10BB-5FAA-F8D6-D2AC-580B2142B4BE}"/>
                  </a:ext>
                </a:extLst>
              </p:cNvPr>
              <p:cNvSpPr/>
              <p:nvPr/>
            </p:nvSpPr>
            <p:spPr>
              <a:xfrm>
                <a:off x="11159852" y="5430476"/>
                <a:ext cx="62630" cy="6263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AE327BC6-4C16-BBBF-985A-795E535DD244}"/>
                  </a:ext>
                </a:extLst>
              </p:cNvPr>
              <p:cNvSpPr/>
              <p:nvPr/>
            </p:nvSpPr>
            <p:spPr>
              <a:xfrm>
                <a:off x="9100862" y="5447728"/>
                <a:ext cx="62630" cy="6263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6F5E1F3-3102-7044-500B-F1C33733F5D2}"/>
                </a:ext>
              </a:extLst>
            </p:cNvPr>
            <p:cNvCxnSpPr>
              <a:stCxn id="87" idx="0"/>
              <a:endCxn id="92" idx="4"/>
            </p:cNvCxnSpPr>
            <p:nvPr/>
          </p:nvCxnSpPr>
          <p:spPr>
            <a:xfrm>
              <a:off x="1923726" y="1369877"/>
              <a:ext cx="1357" cy="330382"/>
            </a:xfrm>
            <a:prstGeom prst="line">
              <a:avLst/>
            </a:prstGeom>
            <a:ln w="8890">
              <a:solidFill>
                <a:srgbClr val="00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B85E4C7-F67C-BEC6-0C6F-F48B12EF9890}"/>
                </a:ext>
              </a:extLst>
            </p:cNvPr>
            <p:cNvCxnSpPr>
              <a:cxnSpLocks/>
            </p:cNvCxnSpPr>
            <p:nvPr/>
          </p:nvCxnSpPr>
          <p:spPr>
            <a:xfrm>
              <a:off x="1924210" y="1705970"/>
              <a:ext cx="1352" cy="330382"/>
            </a:xfrm>
            <a:prstGeom prst="line">
              <a:avLst/>
            </a:prstGeom>
            <a:ln w="8890">
              <a:solidFill>
                <a:srgbClr val="00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93070E1E-D4EB-E1E4-541A-C8E254EE630C}"/>
                </a:ext>
              </a:extLst>
            </p:cNvPr>
            <p:cNvCxnSpPr>
              <a:cxnSpLocks/>
            </p:cNvCxnSpPr>
            <p:nvPr/>
          </p:nvCxnSpPr>
          <p:spPr>
            <a:xfrm>
              <a:off x="2589224" y="1379334"/>
              <a:ext cx="1352" cy="330382"/>
            </a:xfrm>
            <a:prstGeom prst="line">
              <a:avLst/>
            </a:prstGeom>
            <a:ln w="8890">
              <a:solidFill>
                <a:srgbClr val="00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D37D9FC-AEAC-0103-560B-7147E9FB8E3D}"/>
                </a:ext>
              </a:extLst>
            </p:cNvPr>
            <p:cNvCxnSpPr>
              <a:cxnSpLocks/>
            </p:cNvCxnSpPr>
            <p:nvPr/>
          </p:nvCxnSpPr>
          <p:spPr>
            <a:xfrm>
              <a:off x="2585346" y="1693519"/>
              <a:ext cx="1352" cy="330382"/>
            </a:xfrm>
            <a:prstGeom prst="line">
              <a:avLst/>
            </a:prstGeom>
            <a:ln w="8890">
              <a:solidFill>
                <a:srgbClr val="00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CE2936F6-5AFC-DED3-D7C0-19134F2FC90D}"/>
                </a:ext>
              </a:extLst>
            </p:cNvPr>
            <p:cNvCxnSpPr>
              <a:cxnSpLocks/>
              <a:stCxn id="92" idx="2"/>
            </p:cNvCxnSpPr>
            <p:nvPr/>
          </p:nvCxnSpPr>
          <p:spPr>
            <a:xfrm>
              <a:off x="1914907" y="1690802"/>
              <a:ext cx="330771" cy="1493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39F7BBC-0204-828A-829E-2D3DF89DDB91}"/>
                </a:ext>
              </a:extLst>
            </p:cNvPr>
            <p:cNvCxnSpPr>
              <a:cxnSpLocks/>
            </p:cNvCxnSpPr>
            <p:nvPr/>
          </p:nvCxnSpPr>
          <p:spPr>
            <a:xfrm>
              <a:off x="1929822" y="2023293"/>
              <a:ext cx="331414" cy="1493"/>
            </a:xfrm>
            <a:prstGeom prst="line">
              <a:avLst/>
            </a:prstGeom>
            <a:ln w="8890">
              <a:solidFill>
                <a:srgbClr val="00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2F8C5BA-6ECA-140B-746B-676235816DB8}"/>
                </a:ext>
              </a:extLst>
            </p:cNvPr>
            <p:cNvCxnSpPr>
              <a:cxnSpLocks/>
            </p:cNvCxnSpPr>
            <p:nvPr/>
          </p:nvCxnSpPr>
          <p:spPr>
            <a:xfrm>
              <a:off x="2270176" y="2022990"/>
              <a:ext cx="331414" cy="1493"/>
            </a:xfrm>
            <a:prstGeom prst="line">
              <a:avLst/>
            </a:prstGeom>
            <a:ln w="8890">
              <a:solidFill>
                <a:srgbClr val="00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359103D-36C2-9EA8-FFB4-ECEB27CA77C5}"/>
                </a:ext>
              </a:extLst>
            </p:cNvPr>
            <p:cNvCxnSpPr>
              <a:cxnSpLocks/>
            </p:cNvCxnSpPr>
            <p:nvPr/>
          </p:nvCxnSpPr>
          <p:spPr>
            <a:xfrm>
              <a:off x="2254162" y="1690801"/>
              <a:ext cx="331414" cy="1493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27D92CC-0663-50E1-42C5-59F2831F6709}"/>
                </a:ext>
              </a:extLst>
            </p:cNvPr>
            <p:cNvCxnSpPr>
              <a:cxnSpLocks/>
              <a:stCxn id="88" idx="2"/>
            </p:cNvCxnSpPr>
            <p:nvPr/>
          </p:nvCxnSpPr>
          <p:spPr>
            <a:xfrm flipV="1">
              <a:off x="2239880" y="1378371"/>
              <a:ext cx="344155" cy="1596"/>
            </a:xfrm>
            <a:prstGeom prst="line">
              <a:avLst/>
            </a:prstGeom>
            <a:ln w="8890">
              <a:solidFill>
                <a:srgbClr val="00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3CEA30A-873A-AF94-1792-D05C759FD8E6}"/>
                </a:ext>
              </a:extLst>
            </p:cNvPr>
            <p:cNvCxnSpPr>
              <a:cxnSpLocks/>
              <a:endCxn id="89" idx="3"/>
            </p:cNvCxnSpPr>
            <p:nvPr/>
          </p:nvCxnSpPr>
          <p:spPr>
            <a:xfrm flipV="1">
              <a:off x="2255385" y="1383501"/>
              <a:ext cx="334158" cy="307005"/>
            </a:xfrm>
            <a:prstGeom prst="line">
              <a:avLst/>
            </a:prstGeom>
            <a:ln w="8890">
              <a:solidFill>
                <a:srgbClr val="00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5ECDF2A-6D2B-B0B7-CC87-156B860E536F}"/>
                </a:ext>
              </a:extLst>
            </p:cNvPr>
            <p:cNvSpPr txBox="1"/>
            <p:nvPr/>
          </p:nvSpPr>
          <p:spPr>
            <a:xfrm>
              <a:off x="2052885" y="1680123"/>
              <a:ext cx="420761" cy="221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POI</a:t>
              </a: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1131C51-FC47-D523-F583-1DBF42071E4C}"/>
                </a:ext>
              </a:extLst>
            </p:cNvPr>
            <p:cNvCxnSpPr>
              <a:cxnSpLocks/>
              <a:endCxn id="94" idx="2"/>
            </p:cNvCxnSpPr>
            <p:nvPr/>
          </p:nvCxnSpPr>
          <p:spPr>
            <a:xfrm>
              <a:off x="2413482" y="1871161"/>
              <a:ext cx="169009" cy="148761"/>
            </a:xfrm>
            <a:prstGeom prst="line">
              <a:avLst/>
            </a:prstGeom>
            <a:ln w="8890">
              <a:solidFill>
                <a:srgbClr val="00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44CDEFD-1881-780B-34AC-E269ED75A9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8791" y="1875138"/>
              <a:ext cx="141869" cy="150384"/>
            </a:xfrm>
            <a:prstGeom prst="line">
              <a:avLst/>
            </a:prstGeom>
            <a:ln w="8890">
              <a:solidFill>
                <a:srgbClr val="00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01903589-886B-0BDB-F6FB-2965C555D809}"/>
                </a:ext>
              </a:extLst>
            </p:cNvPr>
            <p:cNvCxnSpPr>
              <a:cxnSpLocks/>
            </p:cNvCxnSpPr>
            <p:nvPr/>
          </p:nvCxnSpPr>
          <p:spPr>
            <a:xfrm>
              <a:off x="2256763" y="1870515"/>
              <a:ext cx="1995" cy="152778"/>
            </a:xfrm>
            <a:prstGeom prst="line">
              <a:avLst/>
            </a:prstGeom>
            <a:ln w="8890">
              <a:solidFill>
                <a:srgbClr val="00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C062EDC9-2D0C-2DE9-751D-15864DD56BB2}"/>
              </a:ext>
            </a:extLst>
          </p:cNvPr>
          <p:cNvSpPr txBox="1"/>
          <p:nvPr/>
        </p:nvSpPr>
        <p:spPr>
          <a:xfrm>
            <a:off x="1584296" y="1117260"/>
            <a:ext cx="1159859" cy="202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(x</a:t>
            </a:r>
            <a:r>
              <a:rPr lang="en-US" sz="700" baseline="-25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</a:t>
            </a:r>
            <a:r>
              <a:rPr lang="en-US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y</a:t>
            </a:r>
            <a:r>
              <a:rPr lang="en-US" sz="700" baseline="-25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</a:t>
            </a:r>
            <a:r>
              <a:rPr lang="en-US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depth)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B68EC6C-1D5A-DD20-22C7-0ABB2608D86B}"/>
              </a:ext>
            </a:extLst>
          </p:cNvPr>
          <p:cNvGrpSpPr/>
          <p:nvPr/>
        </p:nvGrpSpPr>
        <p:grpSpPr>
          <a:xfrm>
            <a:off x="4607754" y="2880604"/>
            <a:ext cx="2458381" cy="1993218"/>
            <a:chOff x="4607754" y="2880604"/>
            <a:chExt cx="2458381" cy="1993218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E060861-FDAF-AF0F-D265-EAFC63642829}"/>
                </a:ext>
              </a:extLst>
            </p:cNvPr>
            <p:cNvSpPr txBox="1"/>
            <p:nvPr/>
          </p:nvSpPr>
          <p:spPr>
            <a:xfrm>
              <a:off x="4607754" y="2880604"/>
              <a:ext cx="34270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E.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42ED8EA-C176-C736-9047-A578CB86B398}"/>
                </a:ext>
              </a:extLst>
            </p:cNvPr>
            <p:cNvGrpSpPr/>
            <p:nvPr/>
          </p:nvGrpSpPr>
          <p:grpSpPr>
            <a:xfrm>
              <a:off x="4837454" y="3021005"/>
              <a:ext cx="2228681" cy="1852817"/>
              <a:chOff x="4797332" y="2996020"/>
              <a:chExt cx="2424295" cy="1852817"/>
            </a:xfrm>
          </p:grpSpPr>
          <p:pic>
            <p:nvPicPr>
              <p:cNvPr id="166" name="Picture 165">
                <a:extLst>
                  <a:ext uri="{FF2B5EF4-FFF2-40B4-BE49-F238E27FC236}">
                    <a16:creationId xmlns:a16="http://schemas.microsoft.com/office/drawing/2014/main" id="{E1FFF8ED-3541-A274-3A67-B4FE0AD213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7956"/>
              <a:stretch/>
            </p:blipFill>
            <p:spPr>
              <a:xfrm>
                <a:off x="4797332" y="2996020"/>
                <a:ext cx="2424295" cy="1852817"/>
              </a:xfrm>
              <a:prstGeom prst="rect">
                <a:avLst/>
              </a:prstGeom>
            </p:spPr>
          </p:pic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457F4F8D-76A7-AEE3-91EF-9DEEF470F8B3}"/>
                  </a:ext>
                </a:extLst>
              </p:cNvPr>
              <p:cNvSpPr/>
              <p:nvPr/>
            </p:nvSpPr>
            <p:spPr>
              <a:xfrm>
                <a:off x="4807803" y="3524563"/>
                <a:ext cx="106456" cy="770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355742-7D1D-443B-52D4-A6F99D6CC6FD}"/>
              </a:ext>
            </a:extLst>
          </p:cNvPr>
          <p:cNvGrpSpPr/>
          <p:nvPr/>
        </p:nvGrpSpPr>
        <p:grpSpPr>
          <a:xfrm>
            <a:off x="2293971" y="2875275"/>
            <a:ext cx="2436240" cy="2031239"/>
            <a:chOff x="2293971" y="2882150"/>
            <a:chExt cx="2436240" cy="203123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A60A5E-D595-C5A7-60E9-E22E2D112E22}"/>
                </a:ext>
              </a:extLst>
            </p:cNvPr>
            <p:cNvGrpSpPr/>
            <p:nvPr/>
          </p:nvGrpSpPr>
          <p:grpSpPr>
            <a:xfrm>
              <a:off x="2293971" y="2882150"/>
              <a:ext cx="2436240" cy="2021867"/>
              <a:chOff x="2334412" y="2882150"/>
              <a:chExt cx="2436240" cy="2021867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9636BAC-6EE4-C3B9-E624-32078E731EA9}"/>
                  </a:ext>
                </a:extLst>
              </p:cNvPr>
              <p:cNvSpPr txBox="1"/>
              <p:nvPr/>
            </p:nvSpPr>
            <p:spPr>
              <a:xfrm>
                <a:off x="2334412" y="2882150"/>
                <a:ext cx="34270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D.</a:t>
                </a:r>
              </a:p>
            </p:txBody>
          </p: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49FA9032-12CF-0808-FEAC-4B52C7611230}"/>
                  </a:ext>
                </a:extLst>
              </p:cNvPr>
              <p:cNvGrpSpPr/>
              <p:nvPr/>
            </p:nvGrpSpPr>
            <p:grpSpPr>
              <a:xfrm>
                <a:off x="2541971" y="3028867"/>
                <a:ext cx="2228681" cy="1875150"/>
                <a:chOff x="2456911" y="3003882"/>
                <a:chExt cx="2424295" cy="1875150"/>
              </a:xfrm>
            </p:grpSpPr>
            <p:pic>
              <p:nvPicPr>
                <p:cNvPr id="168" name="Picture 167">
                  <a:extLst>
                    <a:ext uri="{FF2B5EF4-FFF2-40B4-BE49-F238E27FC236}">
                      <a16:creationId xmlns:a16="http://schemas.microsoft.com/office/drawing/2014/main" id="{A37C2223-B81F-5A80-DD79-802C620EFA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b="6847"/>
                <a:stretch/>
              </p:blipFill>
              <p:spPr>
                <a:xfrm>
                  <a:off x="2456911" y="3003882"/>
                  <a:ext cx="2424295" cy="1875150"/>
                </a:xfrm>
                <a:prstGeom prst="rect">
                  <a:avLst/>
                </a:prstGeom>
              </p:spPr>
            </p:pic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8A5215FC-AC3D-C3C8-3A3B-6267F6E6D512}"/>
                    </a:ext>
                  </a:extLst>
                </p:cNvPr>
                <p:cNvSpPr/>
                <p:nvPr/>
              </p:nvSpPr>
              <p:spPr>
                <a:xfrm>
                  <a:off x="2471172" y="3594906"/>
                  <a:ext cx="106456" cy="7704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42051FBB-B378-7816-A173-9D24BD620708}"/>
                </a:ext>
              </a:extLst>
            </p:cNvPr>
            <p:cNvSpPr txBox="1"/>
            <p:nvPr/>
          </p:nvSpPr>
          <p:spPr>
            <a:xfrm rot="16200000">
              <a:off x="1600617" y="3821042"/>
              <a:ext cx="19384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+mj-lt"/>
                </a:rPr>
                <a:t>Residuals (z)</a:t>
              </a:r>
            </a:p>
          </p:txBody>
        </p:sp>
      </p:grpSp>
      <p:sp>
        <p:nvSpPr>
          <p:cNvPr id="182" name="TextBox 181">
            <a:extLst>
              <a:ext uri="{FF2B5EF4-FFF2-40B4-BE49-F238E27FC236}">
                <a16:creationId xmlns:a16="http://schemas.microsoft.com/office/drawing/2014/main" id="{63CA4EB3-1354-679C-0C98-B0C34EBDA85D}"/>
              </a:ext>
            </a:extLst>
          </p:cNvPr>
          <p:cNvSpPr txBox="1"/>
          <p:nvPr/>
        </p:nvSpPr>
        <p:spPr>
          <a:xfrm rot="16200000">
            <a:off x="3935409" y="3811670"/>
            <a:ext cx="1938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+mj-lt"/>
              </a:rPr>
              <a:t>Residuals (z)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273A5C1B-D11B-D0B7-9D74-28DF0A3A90CE}"/>
              </a:ext>
            </a:extLst>
          </p:cNvPr>
          <p:cNvSpPr txBox="1"/>
          <p:nvPr/>
        </p:nvSpPr>
        <p:spPr>
          <a:xfrm>
            <a:off x="487853" y="4847495"/>
            <a:ext cx="1942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+mj-lt"/>
              </a:rPr>
              <a:t>Complete Ground Plane (m</a:t>
            </a:r>
            <a:r>
              <a:rPr lang="en-US" sz="1000" baseline="30000" dirty="0">
                <a:latin typeface="+mj-lt"/>
              </a:rPr>
              <a:t>2</a:t>
            </a:r>
            <a:r>
              <a:rPr lang="en-US" sz="1000" dirty="0">
                <a:latin typeface="+mj-lt"/>
              </a:rPr>
              <a:t>)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26B055E-8D2C-2D21-DAEE-5BE2C0B026DE}"/>
              </a:ext>
            </a:extLst>
          </p:cNvPr>
          <p:cNvSpPr txBox="1"/>
          <p:nvPr/>
        </p:nvSpPr>
        <p:spPr>
          <a:xfrm>
            <a:off x="2881117" y="4847494"/>
            <a:ext cx="1974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+mj-lt"/>
              </a:rPr>
              <a:t>Complete Ground Plane (m</a:t>
            </a:r>
            <a:r>
              <a:rPr lang="en-US" sz="1000" baseline="30000" dirty="0">
                <a:latin typeface="+mj-lt"/>
              </a:rPr>
              <a:t>2</a:t>
            </a:r>
            <a:r>
              <a:rPr lang="en-US" sz="1000" dirty="0">
                <a:latin typeface="+mj-lt"/>
              </a:rPr>
              <a:t>)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5583A6-E2AF-D2D8-41B1-55ED44BC64E8}"/>
              </a:ext>
            </a:extLst>
          </p:cNvPr>
          <p:cNvSpPr txBox="1"/>
          <p:nvPr/>
        </p:nvSpPr>
        <p:spPr>
          <a:xfrm>
            <a:off x="5206391" y="4847494"/>
            <a:ext cx="19009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+mj-lt"/>
              </a:rPr>
              <a:t>Complete Ground Plane (m</a:t>
            </a:r>
            <a:r>
              <a:rPr lang="en-US" sz="1000" baseline="30000" dirty="0">
                <a:latin typeface="+mj-lt"/>
              </a:rPr>
              <a:t>2</a:t>
            </a:r>
            <a:r>
              <a:rPr lang="en-US" sz="1000" dirty="0">
                <a:latin typeface="+mj-lt"/>
              </a:rPr>
              <a:t>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C300A40-5A35-B623-1A9F-62D6F94201D4}"/>
              </a:ext>
            </a:extLst>
          </p:cNvPr>
          <p:cNvGrpSpPr/>
          <p:nvPr/>
        </p:nvGrpSpPr>
        <p:grpSpPr>
          <a:xfrm>
            <a:off x="-33977" y="2879659"/>
            <a:ext cx="2450405" cy="2017483"/>
            <a:chOff x="-33977" y="2886534"/>
            <a:chExt cx="2450405" cy="201748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458DC69-D631-FEA4-5DEA-BB74B15A5B5C}"/>
                </a:ext>
              </a:extLst>
            </p:cNvPr>
            <p:cNvGrpSpPr/>
            <p:nvPr/>
          </p:nvGrpSpPr>
          <p:grpSpPr>
            <a:xfrm>
              <a:off x="-33977" y="2886534"/>
              <a:ext cx="2450405" cy="2017483"/>
              <a:chOff x="-33977" y="2886534"/>
              <a:chExt cx="2450405" cy="2017483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89C1412-71BE-4466-B64B-FABC83A2155B}"/>
                  </a:ext>
                </a:extLst>
              </p:cNvPr>
              <p:cNvSpPr txBox="1"/>
              <p:nvPr/>
            </p:nvSpPr>
            <p:spPr>
              <a:xfrm>
                <a:off x="-33977" y="2886534"/>
                <a:ext cx="34270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C.</a:t>
                </a:r>
              </a:p>
            </p:txBody>
          </p: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20897304-0272-E503-A277-EFDC030D72C0}"/>
                  </a:ext>
                </a:extLst>
              </p:cNvPr>
              <p:cNvGrpSpPr/>
              <p:nvPr/>
            </p:nvGrpSpPr>
            <p:grpSpPr>
              <a:xfrm>
                <a:off x="187747" y="3028866"/>
                <a:ext cx="2228681" cy="1875151"/>
                <a:chOff x="116491" y="3003881"/>
                <a:chExt cx="2424295" cy="1875151"/>
              </a:xfrm>
            </p:grpSpPr>
            <p:pic>
              <p:nvPicPr>
                <p:cNvPr id="170" name="Picture 169">
                  <a:extLst>
                    <a:ext uri="{FF2B5EF4-FFF2-40B4-BE49-F238E27FC236}">
                      <a16:creationId xmlns:a16="http://schemas.microsoft.com/office/drawing/2014/main" id="{72A1FA1F-8E91-2EDD-B4C4-A1708997EA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b="6847"/>
                <a:stretch/>
              </p:blipFill>
              <p:spPr>
                <a:xfrm>
                  <a:off x="116491" y="3003881"/>
                  <a:ext cx="2424295" cy="1875151"/>
                </a:xfrm>
                <a:prstGeom prst="rect">
                  <a:avLst/>
                </a:prstGeom>
              </p:spPr>
            </p:pic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CAFAAD12-3BC1-40D1-4346-EA74C63B3468}"/>
                    </a:ext>
                  </a:extLst>
                </p:cNvPr>
                <p:cNvSpPr/>
                <p:nvPr/>
              </p:nvSpPr>
              <p:spPr>
                <a:xfrm>
                  <a:off x="141891" y="3530600"/>
                  <a:ext cx="106456" cy="7704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DE00DF74-C815-9144-8CBB-A1FB80DFEDE8}"/>
                  </a:ext>
                </a:extLst>
              </p:cNvPr>
              <p:cNvGrpSpPr/>
              <p:nvPr/>
            </p:nvGrpSpPr>
            <p:grpSpPr>
              <a:xfrm>
                <a:off x="521916" y="3029098"/>
                <a:ext cx="1865419" cy="188825"/>
                <a:chOff x="5068739" y="1014005"/>
                <a:chExt cx="1806566" cy="176345"/>
              </a:xfrm>
            </p:grpSpPr>
            <p:pic>
              <p:nvPicPr>
                <p:cNvPr id="113" name="Picture 112" descr="Chart, scatter chart&#10;&#10;Description automatically generated">
                  <a:extLst>
                    <a:ext uri="{FF2B5EF4-FFF2-40B4-BE49-F238E27FC236}">
                      <a16:creationId xmlns:a16="http://schemas.microsoft.com/office/drawing/2014/main" id="{7EE15FCF-C88F-7C41-9081-A8530404A3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42956" t="6852" r="40602" b="86562"/>
                <a:stretch/>
              </p:blipFill>
              <p:spPr>
                <a:xfrm>
                  <a:off x="5321275" y="1029347"/>
                  <a:ext cx="307413" cy="127110"/>
                </a:xfrm>
                <a:prstGeom prst="rect">
                  <a:avLst/>
                </a:prstGeom>
              </p:spPr>
            </p:pic>
            <p:pic>
              <p:nvPicPr>
                <p:cNvPr id="114" name="Picture 113" descr="Chart, scatter chart&#10;&#10;Description automatically generated">
                  <a:extLst>
                    <a:ext uri="{FF2B5EF4-FFF2-40B4-BE49-F238E27FC236}">
                      <a16:creationId xmlns:a16="http://schemas.microsoft.com/office/drawing/2014/main" id="{878D6F2D-CCC2-8D47-8D0F-A2614DBE22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43140" t="6932" r="39926" b="86671"/>
                <a:stretch/>
              </p:blipFill>
              <p:spPr>
                <a:xfrm>
                  <a:off x="5928157" y="1037225"/>
                  <a:ext cx="316623" cy="123477"/>
                </a:xfrm>
                <a:prstGeom prst="rect">
                  <a:avLst/>
                </a:prstGeom>
              </p:spPr>
            </p:pic>
            <p:pic>
              <p:nvPicPr>
                <p:cNvPr id="115" name="Picture 114" descr="Chart, scatter chart&#10;&#10;Description automatically generated">
                  <a:extLst>
                    <a:ext uri="{FF2B5EF4-FFF2-40B4-BE49-F238E27FC236}">
                      <a16:creationId xmlns:a16="http://schemas.microsoft.com/office/drawing/2014/main" id="{E08EEC7B-88BA-044E-8DE9-EBD3AAB015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l="42225" t="6179" r="39724" b="87976"/>
                <a:stretch/>
              </p:blipFill>
              <p:spPr>
                <a:xfrm>
                  <a:off x="6537791" y="1043636"/>
                  <a:ext cx="337514" cy="112821"/>
                </a:xfrm>
                <a:prstGeom prst="rect">
                  <a:avLst/>
                </a:prstGeom>
              </p:spPr>
            </p:pic>
            <p:pic>
              <p:nvPicPr>
                <p:cNvPr id="116" name="Picture 115" descr="Chart, bar chart&#10;&#10;Description automatically generated">
                  <a:extLst>
                    <a:ext uri="{FF2B5EF4-FFF2-40B4-BE49-F238E27FC236}">
                      <a16:creationId xmlns:a16="http://schemas.microsoft.com/office/drawing/2014/main" id="{5C7E7BA3-8EC0-D043-AA70-BE955C341D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/>
                <a:srcRect l="51455" t="52388" r="36560" b="20193"/>
                <a:stretch/>
              </p:blipFill>
              <p:spPr>
                <a:xfrm rot="5400000">
                  <a:off x="5116390" y="966354"/>
                  <a:ext cx="157795" cy="253097"/>
                </a:xfrm>
                <a:prstGeom prst="rect">
                  <a:avLst/>
                </a:prstGeom>
              </p:spPr>
            </p:pic>
            <p:pic>
              <p:nvPicPr>
                <p:cNvPr id="117" name="Picture 116" descr="Chart, bar chart&#10;&#10;Description automatically generated">
                  <a:extLst>
                    <a:ext uri="{FF2B5EF4-FFF2-40B4-BE49-F238E27FC236}">
                      <a16:creationId xmlns:a16="http://schemas.microsoft.com/office/drawing/2014/main" id="{48709391-0E16-324A-8FD0-2F1C4CDBAC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/>
                <a:srcRect l="63439" t="52388" r="24576" b="20193"/>
                <a:stretch/>
              </p:blipFill>
              <p:spPr>
                <a:xfrm rot="5400000">
                  <a:off x="5699525" y="970216"/>
                  <a:ext cx="157795" cy="253097"/>
                </a:xfrm>
                <a:prstGeom prst="rect">
                  <a:avLst/>
                </a:prstGeom>
              </p:spPr>
            </p:pic>
            <p:pic>
              <p:nvPicPr>
                <p:cNvPr id="118" name="Picture 117" descr="Chart, bar chart&#10;&#10;Description automatically generated">
                  <a:extLst>
                    <a:ext uri="{FF2B5EF4-FFF2-40B4-BE49-F238E27FC236}">
                      <a16:creationId xmlns:a16="http://schemas.microsoft.com/office/drawing/2014/main" id="{9CA3262C-DD06-744A-8251-2B9587366F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/>
                <a:srcRect l="75117" t="52388" r="11490" b="20193"/>
                <a:stretch/>
              </p:blipFill>
              <p:spPr>
                <a:xfrm rot="5400000">
                  <a:off x="6304348" y="975629"/>
                  <a:ext cx="176344" cy="253097"/>
                </a:xfrm>
                <a:prstGeom prst="rect">
                  <a:avLst/>
                </a:prstGeom>
              </p:spPr>
            </p:pic>
          </p:grpSp>
        </p:grp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FCA55F7D-898A-1FEF-8F4F-220A0290509D}"/>
                </a:ext>
              </a:extLst>
            </p:cNvPr>
            <p:cNvSpPr txBox="1"/>
            <p:nvPr/>
          </p:nvSpPr>
          <p:spPr>
            <a:xfrm rot="16200000">
              <a:off x="-737647" y="3811670"/>
              <a:ext cx="19384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+mj-lt"/>
                </a:rPr>
                <a:t>Abs(Residuals) (z)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4840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53CE1CC-B04F-DBB9-4817-A04B4D3B5C8D}"/>
              </a:ext>
            </a:extLst>
          </p:cNvPr>
          <p:cNvSpPr/>
          <p:nvPr/>
        </p:nvSpPr>
        <p:spPr>
          <a:xfrm>
            <a:off x="1957337" y="650724"/>
            <a:ext cx="466927" cy="21400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2924FF5-5E14-9A5E-C88B-2C68F636CEFC}"/>
              </a:ext>
            </a:extLst>
          </p:cNvPr>
          <p:cNvSpPr/>
          <p:nvPr/>
        </p:nvSpPr>
        <p:spPr>
          <a:xfrm>
            <a:off x="5039539" y="3762960"/>
            <a:ext cx="551234" cy="26891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6EDC327-F97D-8F9E-3A73-CD5F43780D99}"/>
              </a:ext>
            </a:extLst>
          </p:cNvPr>
          <p:cNvSpPr/>
          <p:nvPr/>
        </p:nvSpPr>
        <p:spPr>
          <a:xfrm>
            <a:off x="5493367" y="4040980"/>
            <a:ext cx="614734" cy="21400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E86A099-A76F-4536-3616-13018939818C}"/>
              </a:ext>
            </a:extLst>
          </p:cNvPr>
          <p:cNvGrpSpPr/>
          <p:nvPr/>
        </p:nvGrpSpPr>
        <p:grpSpPr>
          <a:xfrm>
            <a:off x="4974077" y="864732"/>
            <a:ext cx="1092543" cy="451344"/>
            <a:chOff x="4974077" y="864732"/>
            <a:chExt cx="1092543" cy="45134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34A72D7-AC87-B8F7-5C6C-109F74F0C826}"/>
                </a:ext>
              </a:extLst>
            </p:cNvPr>
            <p:cNvSpPr/>
            <p:nvPr/>
          </p:nvSpPr>
          <p:spPr>
            <a:xfrm>
              <a:off x="4974077" y="864732"/>
              <a:ext cx="551234" cy="2689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33D2D92-38F1-4D94-6055-EEFB417FD159}"/>
                </a:ext>
              </a:extLst>
            </p:cNvPr>
            <p:cNvSpPr/>
            <p:nvPr/>
          </p:nvSpPr>
          <p:spPr>
            <a:xfrm>
              <a:off x="5451886" y="1102068"/>
              <a:ext cx="614734" cy="21400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8E78CCD2-42D0-4A4B-85FF-D59EEDCB1E02}"/>
              </a:ext>
            </a:extLst>
          </p:cNvPr>
          <p:cNvSpPr/>
          <p:nvPr/>
        </p:nvSpPr>
        <p:spPr>
          <a:xfrm>
            <a:off x="5020222" y="3767514"/>
            <a:ext cx="551234" cy="26891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D3E224-CB79-6147-A561-3CAB2C1A13AD}"/>
              </a:ext>
            </a:extLst>
          </p:cNvPr>
          <p:cNvSpPr/>
          <p:nvPr/>
        </p:nvSpPr>
        <p:spPr>
          <a:xfrm>
            <a:off x="5000905" y="3972604"/>
            <a:ext cx="551234" cy="26891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4453CA-E34A-6C4D-860E-F0436E11E4B6}"/>
              </a:ext>
            </a:extLst>
          </p:cNvPr>
          <p:cNvSpPr/>
          <p:nvPr/>
        </p:nvSpPr>
        <p:spPr>
          <a:xfrm>
            <a:off x="5009804" y="1018228"/>
            <a:ext cx="551234" cy="26891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AA3D0F-597D-5C47-A2A2-2CB1ADE7FB78}"/>
              </a:ext>
            </a:extLst>
          </p:cNvPr>
          <p:cNvSpPr/>
          <p:nvPr/>
        </p:nvSpPr>
        <p:spPr>
          <a:xfrm>
            <a:off x="4261556" y="3516489"/>
            <a:ext cx="208844" cy="112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3CD7A20-BC1B-B544-9545-361441D9E03A}"/>
              </a:ext>
            </a:extLst>
          </p:cNvPr>
          <p:cNvSpPr/>
          <p:nvPr/>
        </p:nvSpPr>
        <p:spPr>
          <a:xfrm>
            <a:off x="4896483" y="3524728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BF03376-94AF-3D4C-95F2-007B24B1D6CE}"/>
              </a:ext>
            </a:extLst>
          </p:cNvPr>
          <p:cNvSpPr/>
          <p:nvPr/>
        </p:nvSpPr>
        <p:spPr>
          <a:xfrm>
            <a:off x="5467034" y="3524728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3A69154-7FCD-2A46-9222-384273CEE196}"/>
              </a:ext>
            </a:extLst>
          </p:cNvPr>
          <p:cNvSpPr/>
          <p:nvPr/>
        </p:nvSpPr>
        <p:spPr>
          <a:xfrm>
            <a:off x="6106984" y="3523986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E533ACF-56C8-C146-A805-81FE31C29FBD}"/>
              </a:ext>
            </a:extLst>
          </p:cNvPr>
          <p:cNvSpPr/>
          <p:nvPr/>
        </p:nvSpPr>
        <p:spPr>
          <a:xfrm>
            <a:off x="4261556" y="6444220"/>
            <a:ext cx="208844" cy="112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AFEB46B-7BBE-B341-A308-9EA8896CA113}"/>
              </a:ext>
            </a:extLst>
          </p:cNvPr>
          <p:cNvSpPr/>
          <p:nvPr/>
        </p:nvSpPr>
        <p:spPr>
          <a:xfrm>
            <a:off x="4896483" y="6452459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70B1D21-B280-8644-8EA4-D3D74AB89CE4}"/>
              </a:ext>
            </a:extLst>
          </p:cNvPr>
          <p:cNvSpPr/>
          <p:nvPr/>
        </p:nvSpPr>
        <p:spPr>
          <a:xfrm>
            <a:off x="5467034" y="6452459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9C0D099-4B9E-F048-BF66-B5BEE0E6CE0D}"/>
              </a:ext>
            </a:extLst>
          </p:cNvPr>
          <p:cNvSpPr/>
          <p:nvPr/>
        </p:nvSpPr>
        <p:spPr>
          <a:xfrm>
            <a:off x="6106984" y="6451717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FC5829B-E767-9849-BB31-38183CDAA646}"/>
              </a:ext>
            </a:extLst>
          </p:cNvPr>
          <p:cNvSpPr/>
          <p:nvPr/>
        </p:nvSpPr>
        <p:spPr>
          <a:xfrm>
            <a:off x="1020579" y="6442736"/>
            <a:ext cx="208844" cy="112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760693C-25C0-D44D-BF7D-795306800656}"/>
              </a:ext>
            </a:extLst>
          </p:cNvPr>
          <p:cNvSpPr/>
          <p:nvPr/>
        </p:nvSpPr>
        <p:spPr>
          <a:xfrm>
            <a:off x="1655506" y="6450975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570D521-7F60-E54D-AFFC-71F685124F4D}"/>
              </a:ext>
            </a:extLst>
          </p:cNvPr>
          <p:cNvSpPr/>
          <p:nvPr/>
        </p:nvSpPr>
        <p:spPr>
          <a:xfrm>
            <a:off x="2226057" y="6450975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D5607FD-7D71-FE49-A0E2-982C80B045A9}"/>
              </a:ext>
            </a:extLst>
          </p:cNvPr>
          <p:cNvSpPr/>
          <p:nvPr/>
        </p:nvSpPr>
        <p:spPr>
          <a:xfrm>
            <a:off x="2866007" y="6450233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3401328-500B-3D41-B56E-1470DDF3A604}"/>
              </a:ext>
            </a:extLst>
          </p:cNvPr>
          <p:cNvSpPr/>
          <p:nvPr/>
        </p:nvSpPr>
        <p:spPr>
          <a:xfrm>
            <a:off x="4148776" y="1123114"/>
            <a:ext cx="890763" cy="182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684F9CE-7BA8-8745-8073-61111400D1D3}"/>
              </a:ext>
            </a:extLst>
          </p:cNvPr>
          <p:cNvSpPr/>
          <p:nvPr/>
        </p:nvSpPr>
        <p:spPr>
          <a:xfrm flipV="1">
            <a:off x="1464411" y="4333947"/>
            <a:ext cx="1292584" cy="268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1799732-C29E-0A42-80BD-D55C0CBF674B}"/>
              </a:ext>
            </a:extLst>
          </p:cNvPr>
          <p:cNvSpPr/>
          <p:nvPr/>
        </p:nvSpPr>
        <p:spPr>
          <a:xfrm flipV="1">
            <a:off x="4115281" y="4016445"/>
            <a:ext cx="1292584" cy="268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53B2D23-6FB7-8B40-A107-397917370750}"/>
              </a:ext>
            </a:extLst>
          </p:cNvPr>
          <p:cNvSpPr/>
          <p:nvPr/>
        </p:nvSpPr>
        <p:spPr>
          <a:xfrm flipV="1">
            <a:off x="804865" y="6450305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28AE8F7-EA9B-0847-87E6-F53ECF466B1E}"/>
              </a:ext>
            </a:extLst>
          </p:cNvPr>
          <p:cNvSpPr/>
          <p:nvPr/>
        </p:nvSpPr>
        <p:spPr>
          <a:xfrm flipV="1">
            <a:off x="4028495" y="6450305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22D75A0-7948-F243-975C-69E1B4FA95A4}"/>
              </a:ext>
            </a:extLst>
          </p:cNvPr>
          <p:cNvSpPr/>
          <p:nvPr/>
        </p:nvSpPr>
        <p:spPr>
          <a:xfrm flipV="1">
            <a:off x="809145" y="3526566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10D6D57-3BC2-B54C-B88C-5A2F32A7CF6F}"/>
              </a:ext>
            </a:extLst>
          </p:cNvPr>
          <p:cNvSpPr/>
          <p:nvPr/>
        </p:nvSpPr>
        <p:spPr>
          <a:xfrm flipV="1">
            <a:off x="3970336" y="3550774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ABC8788-F57D-264A-A380-144D5EF9E733}"/>
              </a:ext>
            </a:extLst>
          </p:cNvPr>
          <p:cNvSpPr/>
          <p:nvPr/>
        </p:nvSpPr>
        <p:spPr>
          <a:xfrm flipV="1">
            <a:off x="720356" y="2224832"/>
            <a:ext cx="64005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1A5B40E-5D43-A846-B843-456DBD321086}"/>
              </a:ext>
            </a:extLst>
          </p:cNvPr>
          <p:cNvSpPr/>
          <p:nvPr/>
        </p:nvSpPr>
        <p:spPr>
          <a:xfrm flipV="1">
            <a:off x="724710" y="1419612"/>
            <a:ext cx="64005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37B0287-36B5-3549-BBEA-1634C4E68C1A}"/>
              </a:ext>
            </a:extLst>
          </p:cNvPr>
          <p:cNvSpPr/>
          <p:nvPr/>
        </p:nvSpPr>
        <p:spPr>
          <a:xfrm flipV="1">
            <a:off x="720356" y="3034927"/>
            <a:ext cx="64005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7D0D393-E200-F246-90B6-AFDDC6461F85}"/>
              </a:ext>
            </a:extLst>
          </p:cNvPr>
          <p:cNvSpPr/>
          <p:nvPr/>
        </p:nvSpPr>
        <p:spPr>
          <a:xfrm flipV="1">
            <a:off x="3904823" y="1382681"/>
            <a:ext cx="111509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F1FA0A1-6131-9944-B6E0-2258D369E1AC}"/>
              </a:ext>
            </a:extLst>
          </p:cNvPr>
          <p:cNvSpPr/>
          <p:nvPr/>
        </p:nvSpPr>
        <p:spPr>
          <a:xfrm flipV="1">
            <a:off x="3904822" y="1961590"/>
            <a:ext cx="111509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29ABC68-9035-EC43-B292-CA94430356BA}"/>
              </a:ext>
            </a:extLst>
          </p:cNvPr>
          <p:cNvSpPr/>
          <p:nvPr/>
        </p:nvSpPr>
        <p:spPr>
          <a:xfrm flipV="1">
            <a:off x="3834195" y="2552568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90E221C-105E-7440-BC56-538ABBFBC9EF}"/>
              </a:ext>
            </a:extLst>
          </p:cNvPr>
          <p:cNvSpPr/>
          <p:nvPr/>
        </p:nvSpPr>
        <p:spPr>
          <a:xfrm flipV="1">
            <a:off x="3822032" y="3113078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6D3EE57-F783-2249-B3F0-6AA28A3DE7F4}"/>
              </a:ext>
            </a:extLst>
          </p:cNvPr>
          <p:cNvSpPr/>
          <p:nvPr/>
        </p:nvSpPr>
        <p:spPr>
          <a:xfrm flipV="1">
            <a:off x="4036894" y="3507781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32F99A3-9D0F-E54C-A5A5-6EE06B920017}"/>
              </a:ext>
            </a:extLst>
          </p:cNvPr>
          <p:cNvSpPr/>
          <p:nvPr/>
        </p:nvSpPr>
        <p:spPr>
          <a:xfrm flipV="1">
            <a:off x="686301" y="6481192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5CA0BF7-02A9-1844-8882-2D87BCB191A7}"/>
              </a:ext>
            </a:extLst>
          </p:cNvPr>
          <p:cNvSpPr/>
          <p:nvPr/>
        </p:nvSpPr>
        <p:spPr>
          <a:xfrm flipV="1">
            <a:off x="590061" y="6088994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0D90F6B-5796-C943-A985-3EEA02047BD5}"/>
              </a:ext>
            </a:extLst>
          </p:cNvPr>
          <p:cNvSpPr/>
          <p:nvPr/>
        </p:nvSpPr>
        <p:spPr>
          <a:xfrm flipV="1">
            <a:off x="3817857" y="4270079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032CBF7-7BCC-B645-B9F7-45AB6B7CCC93}"/>
              </a:ext>
            </a:extLst>
          </p:cNvPr>
          <p:cNvSpPr/>
          <p:nvPr/>
        </p:nvSpPr>
        <p:spPr>
          <a:xfrm flipV="1">
            <a:off x="590061" y="5480669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8D355D3-36A2-ED49-8E6A-47482FAB3C6F}"/>
              </a:ext>
            </a:extLst>
          </p:cNvPr>
          <p:cNvSpPr/>
          <p:nvPr/>
        </p:nvSpPr>
        <p:spPr>
          <a:xfrm flipV="1">
            <a:off x="591096" y="4911310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5A8991E-0642-6E45-9B3F-5AF78F35D115}"/>
              </a:ext>
            </a:extLst>
          </p:cNvPr>
          <p:cNvSpPr/>
          <p:nvPr/>
        </p:nvSpPr>
        <p:spPr>
          <a:xfrm flipV="1">
            <a:off x="597223" y="4302630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0D21759-43CE-A143-8A25-79F0601734D7}"/>
              </a:ext>
            </a:extLst>
          </p:cNvPr>
          <p:cNvSpPr/>
          <p:nvPr/>
        </p:nvSpPr>
        <p:spPr>
          <a:xfrm flipV="1">
            <a:off x="3830128" y="4893223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A4B70E3-6F4F-2049-AA5E-C7E12481E0C0}"/>
              </a:ext>
            </a:extLst>
          </p:cNvPr>
          <p:cNvSpPr/>
          <p:nvPr/>
        </p:nvSpPr>
        <p:spPr>
          <a:xfrm flipV="1">
            <a:off x="3825760" y="5476464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14D3F8D-2368-AA40-82FA-61719117F4B7}"/>
              </a:ext>
            </a:extLst>
          </p:cNvPr>
          <p:cNvSpPr/>
          <p:nvPr/>
        </p:nvSpPr>
        <p:spPr>
          <a:xfrm flipV="1">
            <a:off x="3817857" y="6097701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D4686A86-E2AE-1446-A5AE-E23A16D2ECF1}"/>
              </a:ext>
            </a:extLst>
          </p:cNvPr>
          <p:cNvSpPr/>
          <p:nvPr/>
        </p:nvSpPr>
        <p:spPr>
          <a:xfrm flipV="1">
            <a:off x="4189294" y="6614807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2D208EE-B3DC-2645-B411-FB9136AB383C}"/>
              </a:ext>
            </a:extLst>
          </p:cNvPr>
          <p:cNvSpPr/>
          <p:nvPr/>
        </p:nvSpPr>
        <p:spPr>
          <a:xfrm flipV="1">
            <a:off x="3906264" y="6472226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C0A3058-F889-6FB2-2BAB-7B14EE2EF2B8}"/>
              </a:ext>
            </a:extLst>
          </p:cNvPr>
          <p:cNvGrpSpPr/>
          <p:nvPr/>
        </p:nvGrpSpPr>
        <p:grpSpPr>
          <a:xfrm>
            <a:off x="413359" y="680932"/>
            <a:ext cx="3195631" cy="3195631"/>
            <a:chOff x="-3444715" y="1102068"/>
            <a:chExt cx="3195631" cy="3195631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64E9874-D66B-1C99-D9D5-EF632DA94CA4}"/>
                </a:ext>
              </a:extLst>
            </p:cNvPr>
            <p:cNvGrpSpPr/>
            <p:nvPr/>
          </p:nvGrpSpPr>
          <p:grpSpPr>
            <a:xfrm>
              <a:off x="-3444715" y="1102068"/>
              <a:ext cx="3195631" cy="3195631"/>
              <a:chOff x="-4557923" y="1449909"/>
              <a:chExt cx="3195631" cy="3195631"/>
            </a:xfrm>
          </p:grpSpPr>
          <p:pic>
            <p:nvPicPr>
              <p:cNvPr id="10" name="Picture 9" descr="A graph of a number of numbers&#10;&#10;Description automatically generated">
                <a:extLst>
                  <a:ext uri="{FF2B5EF4-FFF2-40B4-BE49-F238E27FC236}">
                    <a16:creationId xmlns:a16="http://schemas.microsoft.com/office/drawing/2014/main" id="{6EBE226F-EFDB-C65B-C822-CDF7007CD9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557923" y="1449909"/>
                <a:ext cx="3195631" cy="3195631"/>
              </a:xfrm>
              <a:prstGeom prst="rect">
                <a:avLst/>
              </a:prstGeom>
            </p:spPr>
          </p:pic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E35A9AD-2612-4FEE-E76A-7040D42ACB60}"/>
                  </a:ext>
                </a:extLst>
              </p:cNvPr>
              <p:cNvSpPr/>
              <p:nvPr/>
            </p:nvSpPr>
            <p:spPr>
              <a:xfrm>
                <a:off x="-4062652" y="1707914"/>
                <a:ext cx="1920955" cy="40162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8" name="Picture 67" descr="Chart&#10;&#10;Description automatically generated">
              <a:extLst>
                <a:ext uri="{FF2B5EF4-FFF2-40B4-BE49-F238E27FC236}">
                  <a16:creationId xmlns:a16="http://schemas.microsoft.com/office/drawing/2014/main" id="{A3D376FC-C6BD-8C40-9CFB-41A792BEAC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288" t="14246" r="45190" b="80856"/>
            <a:stretch/>
          </p:blipFill>
          <p:spPr>
            <a:xfrm>
              <a:off x="-1875939" y="3400630"/>
              <a:ext cx="1262993" cy="156531"/>
            </a:xfrm>
            <a:prstGeom prst="rect">
              <a:avLst/>
            </a:prstGeom>
          </p:spPr>
        </p:pic>
        <p:pic>
          <p:nvPicPr>
            <p:cNvPr id="21" name="Picture 20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4509308B-66D8-7CAD-84DD-6F87181AED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7300" t="13195" r="24853" b="81906"/>
            <a:stretch/>
          </p:blipFill>
          <p:spPr>
            <a:xfrm>
              <a:off x="-1194621" y="3557582"/>
              <a:ext cx="570339" cy="156531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F033A0C-8588-6444-93E3-657AF2756A94}"/>
              </a:ext>
            </a:extLst>
          </p:cNvPr>
          <p:cNvSpPr txBox="1"/>
          <p:nvPr/>
        </p:nvSpPr>
        <p:spPr>
          <a:xfrm>
            <a:off x="240527" y="902812"/>
            <a:ext cx="342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1C73555-B100-687D-E300-9E7D76F6465A}"/>
              </a:ext>
            </a:extLst>
          </p:cNvPr>
          <p:cNvGrpSpPr/>
          <p:nvPr/>
        </p:nvGrpSpPr>
        <p:grpSpPr>
          <a:xfrm>
            <a:off x="3746986" y="679568"/>
            <a:ext cx="3195631" cy="3195631"/>
            <a:chOff x="7541141" y="2303627"/>
            <a:chExt cx="3195631" cy="3195631"/>
          </a:xfrm>
        </p:grpSpPr>
        <p:pic>
          <p:nvPicPr>
            <p:cNvPr id="12" name="Picture 11" descr="A green line with black dots&#10;&#10;Description automatically generated">
              <a:extLst>
                <a:ext uri="{FF2B5EF4-FFF2-40B4-BE49-F238E27FC236}">
                  <a16:creationId xmlns:a16="http://schemas.microsoft.com/office/drawing/2014/main" id="{B4207D1C-00AD-48E7-2382-4B4C3F30B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41141" y="2303627"/>
              <a:ext cx="3195631" cy="3195631"/>
            </a:xfrm>
            <a:prstGeom prst="rect">
              <a:avLst/>
            </a:prstGeom>
          </p:spPr>
        </p:pic>
        <p:pic>
          <p:nvPicPr>
            <p:cNvPr id="69" name="Picture 68" descr="Chart, scatter chart&#10;&#10;Description automatically generated">
              <a:extLst>
                <a:ext uri="{FF2B5EF4-FFF2-40B4-BE49-F238E27FC236}">
                  <a16:creationId xmlns:a16="http://schemas.microsoft.com/office/drawing/2014/main" id="{0B5F0341-4DE4-F84C-9B44-24BAE22549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5057" t="13912" r="58128" b="81326"/>
            <a:stretch/>
          </p:blipFill>
          <p:spPr>
            <a:xfrm>
              <a:off x="9499804" y="4602153"/>
              <a:ext cx="856910" cy="152172"/>
            </a:xfrm>
            <a:prstGeom prst="rect">
              <a:avLst/>
            </a:prstGeom>
          </p:spPr>
        </p:pic>
        <p:pic>
          <p:nvPicPr>
            <p:cNvPr id="19" name="Picture 18" descr="A picture containing text, diagram, screenshot, line&#10;&#10;Description automatically generated">
              <a:extLst>
                <a:ext uri="{FF2B5EF4-FFF2-40B4-BE49-F238E27FC236}">
                  <a16:creationId xmlns:a16="http://schemas.microsoft.com/office/drawing/2014/main" id="{8241D387-2959-C222-4DCC-9A46AA1A1E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6900" t="13903" r="27627" b="82039"/>
            <a:stretch/>
          </p:blipFill>
          <p:spPr>
            <a:xfrm>
              <a:off x="9842368" y="4784694"/>
              <a:ext cx="494472" cy="129660"/>
            </a:xfrm>
            <a:prstGeom prst="rect">
              <a:avLst/>
            </a:prstGeom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97643CB-D2D0-D185-81AF-04F0AA206177}"/>
                </a:ext>
              </a:extLst>
            </p:cNvPr>
            <p:cNvSpPr/>
            <p:nvPr/>
          </p:nvSpPr>
          <p:spPr>
            <a:xfrm>
              <a:off x="8035578" y="2550882"/>
              <a:ext cx="1920955" cy="4016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3604532-5079-E140-B95B-7395223E6ED2}"/>
              </a:ext>
            </a:extLst>
          </p:cNvPr>
          <p:cNvSpPr txBox="1"/>
          <p:nvPr/>
        </p:nvSpPr>
        <p:spPr>
          <a:xfrm>
            <a:off x="3451465" y="902812"/>
            <a:ext cx="342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779663E-FCE9-006B-3B9D-47759E0312E0}"/>
              </a:ext>
            </a:extLst>
          </p:cNvPr>
          <p:cNvGrpSpPr/>
          <p:nvPr/>
        </p:nvGrpSpPr>
        <p:grpSpPr>
          <a:xfrm>
            <a:off x="401758" y="3693387"/>
            <a:ext cx="3195631" cy="3195631"/>
            <a:chOff x="-3404659" y="3593794"/>
            <a:chExt cx="3195631" cy="3195631"/>
          </a:xfrm>
        </p:grpSpPr>
        <p:pic>
          <p:nvPicPr>
            <p:cNvPr id="14" name="Picture 13" descr="A graph of a number of numbers&#10;&#10;Description automatically generated">
              <a:extLst>
                <a:ext uri="{FF2B5EF4-FFF2-40B4-BE49-F238E27FC236}">
                  <a16:creationId xmlns:a16="http://schemas.microsoft.com/office/drawing/2014/main" id="{BD2DB7E7-42D6-09D3-20D4-43BA00852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3404659" y="3593794"/>
              <a:ext cx="3195631" cy="3195631"/>
            </a:xfrm>
            <a:prstGeom prst="rect">
              <a:avLst/>
            </a:prstGeom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E16BEA3-3895-119C-AB92-5007335FEAC0}"/>
                </a:ext>
              </a:extLst>
            </p:cNvPr>
            <p:cNvSpPr/>
            <p:nvPr/>
          </p:nvSpPr>
          <p:spPr>
            <a:xfrm>
              <a:off x="-2894036" y="3822235"/>
              <a:ext cx="1920955" cy="4016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70" descr="Chart, scatter chart&#10;&#10;Description automatically generated">
              <a:extLst>
                <a:ext uri="{FF2B5EF4-FFF2-40B4-BE49-F238E27FC236}">
                  <a16:creationId xmlns:a16="http://schemas.microsoft.com/office/drawing/2014/main" id="{64A1EC44-FB88-2A4E-AC23-85729927DC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5433" t="14339" r="57721" b="80882"/>
            <a:stretch/>
          </p:blipFill>
          <p:spPr>
            <a:xfrm>
              <a:off x="-1427530" y="5912380"/>
              <a:ext cx="857907" cy="152697"/>
            </a:xfrm>
            <a:prstGeom prst="rect">
              <a:avLst/>
            </a:prstGeom>
          </p:spPr>
        </p:pic>
        <p:pic>
          <p:nvPicPr>
            <p:cNvPr id="28" name="Picture 27" descr="A picture containing text, screenshot, line, diagram&#10;&#10;Description automatically generated">
              <a:extLst>
                <a:ext uri="{FF2B5EF4-FFF2-40B4-BE49-F238E27FC236}">
                  <a16:creationId xmlns:a16="http://schemas.microsoft.com/office/drawing/2014/main" id="{E601A22D-F099-24C5-6CBE-0CB26C62FE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8188" t="14072" r="24853" b="82044"/>
            <a:stretch/>
          </p:blipFill>
          <p:spPr>
            <a:xfrm>
              <a:off x="-1106373" y="6091989"/>
              <a:ext cx="541951" cy="124126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937D922-1990-204E-872A-C15DD78E8E7C}"/>
              </a:ext>
            </a:extLst>
          </p:cNvPr>
          <p:cNvSpPr txBox="1"/>
          <p:nvPr/>
        </p:nvSpPr>
        <p:spPr>
          <a:xfrm>
            <a:off x="240526" y="3817561"/>
            <a:ext cx="342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544C90-C7B7-A146-9CDC-6831457CFD56}"/>
              </a:ext>
            </a:extLst>
          </p:cNvPr>
          <p:cNvSpPr txBox="1"/>
          <p:nvPr/>
        </p:nvSpPr>
        <p:spPr>
          <a:xfrm>
            <a:off x="3451465" y="3817561"/>
            <a:ext cx="342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D.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C114B30-7CB0-5B25-B4B2-30DE8E75BCC2}"/>
              </a:ext>
            </a:extLst>
          </p:cNvPr>
          <p:cNvGrpSpPr/>
          <p:nvPr/>
        </p:nvGrpSpPr>
        <p:grpSpPr>
          <a:xfrm>
            <a:off x="3748831" y="3691017"/>
            <a:ext cx="3195631" cy="3195631"/>
            <a:chOff x="7578457" y="3256333"/>
            <a:chExt cx="3195631" cy="3195631"/>
          </a:xfrm>
        </p:grpSpPr>
        <p:pic>
          <p:nvPicPr>
            <p:cNvPr id="20" name="Picture 19" descr="A graph of a graph of a number of numbers&#10;&#10;Description automatically generated">
              <a:extLst>
                <a:ext uri="{FF2B5EF4-FFF2-40B4-BE49-F238E27FC236}">
                  <a16:creationId xmlns:a16="http://schemas.microsoft.com/office/drawing/2014/main" id="{D292E470-D4F6-4928-1EEA-FBE33AA92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578457" y="3256333"/>
              <a:ext cx="3195631" cy="3195631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8B7E887-EEAE-C83D-E3E0-0AC75376F720}"/>
                </a:ext>
              </a:extLst>
            </p:cNvPr>
            <p:cNvSpPr/>
            <p:nvPr/>
          </p:nvSpPr>
          <p:spPr>
            <a:xfrm>
              <a:off x="8080222" y="3507781"/>
              <a:ext cx="1920955" cy="4016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 descr="Chart, scatter chart&#10;&#10;Description automatically generated">
              <a:extLst>
                <a:ext uri="{FF2B5EF4-FFF2-40B4-BE49-F238E27FC236}">
                  <a16:creationId xmlns:a16="http://schemas.microsoft.com/office/drawing/2014/main" id="{4C292EAF-C9CA-4F43-A9B6-B40921BAE7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4886" t="14817" r="58202" b="80840"/>
            <a:stretch/>
          </p:blipFill>
          <p:spPr>
            <a:xfrm>
              <a:off x="9535672" y="5583687"/>
              <a:ext cx="860017" cy="138784"/>
            </a:xfrm>
            <a:prstGeom prst="rect">
              <a:avLst/>
            </a:prstGeom>
          </p:spPr>
        </p:pic>
        <p:pic>
          <p:nvPicPr>
            <p:cNvPr id="16" name="Picture 15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3AC2BFB7-B8C9-D493-5B54-FAEAEDA84F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57737" t="14035" r="25431" b="81757"/>
            <a:stretch/>
          </p:blipFill>
          <p:spPr>
            <a:xfrm>
              <a:off x="9861014" y="5772030"/>
              <a:ext cx="537883" cy="134457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A2D74D3-FEF2-B64D-9631-CAE40481D424}"/>
              </a:ext>
            </a:extLst>
          </p:cNvPr>
          <p:cNvGrpSpPr/>
          <p:nvPr/>
        </p:nvGrpSpPr>
        <p:grpSpPr>
          <a:xfrm>
            <a:off x="888519" y="1021312"/>
            <a:ext cx="753592" cy="614444"/>
            <a:chOff x="5687464" y="2844535"/>
            <a:chExt cx="753592" cy="614444"/>
          </a:xfrm>
        </p:grpSpPr>
        <p:pic>
          <p:nvPicPr>
            <p:cNvPr id="41" name="Picture 40" descr="Chart, bar chart&#10;&#10;Description automatically generated">
              <a:extLst>
                <a:ext uri="{FF2B5EF4-FFF2-40B4-BE49-F238E27FC236}">
                  <a16:creationId xmlns:a16="http://schemas.microsoft.com/office/drawing/2014/main" id="{DDA6B929-8998-5344-B6DB-D44FAD4287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50191" t="52388" r="9749" b="20193"/>
            <a:stretch/>
          </p:blipFill>
          <p:spPr>
            <a:xfrm rot="5400000">
              <a:off x="5532417" y="2999582"/>
              <a:ext cx="614444" cy="304349"/>
            </a:xfrm>
            <a:prstGeom prst="rect">
              <a:avLst/>
            </a:prstGeom>
          </p:spPr>
        </p:pic>
        <p:pic>
          <p:nvPicPr>
            <p:cNvPr id="44" name="Picture 43" descr="Chart, scatter chart&#10;&#10;Description automatically generated">
              <a:extLst>
                <a:ext uri="{FF2B5EF4-FFF2-40B4-BE49-F238E27FC236}">
                  <a16:creationId xmlns:a16="http://schemas.microsoft.com/office/drawing/2014/main" id="{0CE75D11-085D-0D48-A18C-778E6F0C6C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42956" t="6852" r="40602" b="86562"/>
            <a:stretch/>
          </p:blipFill>
          <p:spPr>
            <a:xfrm>
              <a:off x="6035195" y="2881649"/>
              <a:ext cx="369664" cy="148074"/>
            </a:xfrm>
            <a:prstGeom prst="rect">
              <a:avLst/>
            </a:prstGeom>
          </p:spPr>
        </p:pic>
        <p:pic>
          <p:nvPicPr>
            <p:cNvPr id="45" name="Picture 44" descr="Chart, scatter chart&#10;&#10;Description automatically generated">
              <a:extLst>
                <a:ext uri="{FF2B5EF4-FFF2-40B4-BE49-F238E27FC236}">
                  <a16:creationId xmlns:a16="http://schemas.microsoft.com/office/drawing/2014/main" id="{08A07597-3B2B-CE42-BAEB-FC12B44D2D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43140" t="6932" r="39926" b="86671"/>
            <a:stretch/>
          </p:blipFill>
          <p:spPr>
            <a:xfrm>
              <a:off x="6042256" y="3079835"/>
              <a:ext cx="380739" cy="143842"/>
            </a:xfrm>
            <a:prstGeom prst="rect">
              <a:avLst/>
            </a:prstGeom>
          </p:spPr>
        </p:pic>
        <p:pic>
          <p:nvPicPr>
            <p:cNvPr id="47" name="Picture 46" descr="Chart, scatter chart&#10;&#10;Description automatically generated">
              <a:extLst>
                <a:ext uri="{FF2B5EF4-FFF2-40B4-BE49-F238E27FC236}">
                  <a16:creationId xmlns:a16="http://schemas.microsoft.com/office/drawing/2014/main" id="{E3D6D7C1-93A0-C44A-BDD8-C6A3E716AF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42225" t="6179" r="39724" b="87976"/>
            <a:stretch/>
          </p:blipFill>
          <p:spPr>
            <a:xfrm>
              <a:off x="6035195" y="3249364"/>
              <a:ext cx="405861" cy="131428"/>
            </a:xfrm>
            <a:prstGeom prst="rect">
              <a:avLst/>
            </a:prstGeom>
          </p:spPr>
        </p:pic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DA43F784-DBC7-64F5-B372-84F784E5F5C4}"/>
              </a:ext>
            </a:extLst>
          </p:cNvPr>
          <p:cNvSpPr/>
          <p:nvPr/>
        </p:nvSpPr>
        <p:spPr>
          <a:xfrm>
            <a:off x="4371844" y="3488414"/>
            <a:ext cx="208844" cy="112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E51731E-078C-9610-FB8D-4711313827A4}"/>
              </a:ext>
            </a:extLst>
          </p:cNvPr>
          <p:cNvSpPr/>
          <p:nvPr/>
        </p:nvSpPr>
        <p:spPr>
          <a:xfrm>
            <a:off x="4988723" y="3496653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AB9B8AB-FAA3-D2FC-3658-32BDB9B62CFB}"/>
              </a:ext>
            </a:extLst>
          </p:cNvPr>
          <p:cNvSpPr/>
          <p:nvPr/>
        </p:nvSpPr>
        <p:spPr>
          <a:xfrm>
            <a:off x="5577322" y="3496653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2C5CDE2-D3F8-A867-7A60-9AAC994BE3E3}"/>
              </a:ext>
            </a:extLst>
          </p:cNvPr>
          <p:cNvSpPr/>
          <p:nvPr/>
        </p:nvSpPr>
        <p:spPr>
          <a:xfrm>
            <a:off x="6217272" y="3495911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CE71ADE-422B-85ED-B6E0-5CB0FA2D2F76}"/>
              </a:ext>
            </a:extLst>
          </p:cNvPr>
          <p:cNvSpPr/>
          <p:nvPr/>
        </p:nvSpPr>
        <p:spPr>
          <a:xfrm flipV="1">
            <a:off x="4115282" y="3496050"/>
            <a:ext cx="231804" cy="1362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6E83B1A-4729-D51C-858C-1AB021369D43}"/>
              </a:ext>
            </a:extLst>
          </p:cNvPr>
          <p:cNvSpPr/>
          <p:nvPr/>
        </p:nvSpPr>
        <p:spPr>
          <a:xfrm flipV="1">
            <a:off x="3999298" y="3527877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EEF96BA-BDC1-0472-DDE1-B558BA72FEB1}"/>
              </a:ext>
            </a:extLst>
          </p:cNvPr>
          <p:cNvSpPr/>
          <p:nvPr/>
        </p:nvSpPr>
        <p:spPr>
          <a:xfrm>
            <a:off x="4362404" y="6505382"/>
            <a:ext cx="208844" cy="112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6A4F59B-AE30-646A-C6F5-D046BFAB089E}"/>
              </a:ext>
            </a:extLst>
          </p:cNvPr>
          <p:cNvSpPr/>
          <p:nvPr/>
        </p:nvSpPr>
        <p:spPr>
          <a:xfrm>
            <a:off x="4979283" y="6513621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D7D2726-4852-599C-74E8-137EF7AF91EE}"/>
              </a:ext>
            </a:extLst>
          </p:cNvPr>
          <p:cNvSpPr/>
          <p:nvPr/>
        </p:nvSpPr>
        <p:spPr>
          <a:xfrm>
            <a:off x="5567882" y="6513621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DEB3BC4-A497-6D8C-4017-70B2A7ED7B88}"/>
              </a:ext>
            </a:extLst>
          </p:cNvPr>
          <p:cNvSpPr/>
          <p:nvPr/>
        </p:nvSpPr>
        <p:spPr>
          <a:xfrm>
            <a:off x="6207832" y="6512879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D5C55DD-9477-48D5-1F0A-E13F917266DC}"/>
              </a:ext>
            </a:extLst>
          </p:cNvPr>
          <p:cNvSpPr/>
          <p:nvPr/>
        </p:nvSpPr>
        <p:spPr>
          <a:xfrm flipV="1">
            <a:off x="4105842" y="6518628"/>
            <a:ext cx="231804" cy="1362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2B19C90-9225-86B7-FE1D-BFF48EF99692}"/>
              </a:ext>
            </a:extLst>
          </p:cNvPr>
          <p:cNvSpPr/>
          <p:nvPr/>
        </p:nvSpPr>
        <p:spPr>
          <a:xfrm flipV="1">
            <a:off x="3989858" y="6544845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FDDE032-0603-61A9-4EE2-458690E07481}"/>
              </a:ext>
            </a:extLst>
          </p:cNvPr>
          <p:cNvSpPr/>
          <p:nvPr/>
        </p:nvSpPr>
        <p:spPr>
          <a:xfrm>
            <a:off x="1016362" y="6513474"/>
            <a:ext cx="208844" cy="112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60E6132-A006-BFD5-3D40-324A95AE84AB}"/>
              </a:ext>
            </a:extLst>
          </p:cNvPr>
          <p:cNvSpPr/>
          <p:nvPr/>
        </p:nvSpPr>
        <p:spPr>
          <a:xfrm>
            <a:off x="1633241" y="6521713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B7A1CF6-7AF3-A63F-0D47-EDDF850AFD33}"/>
              </a:ext>
            </a:extLst>
          </p:cNvPr>
          <p:cNvSpPr/>
          <p:nvPr/>
        </p:nvSpPr>
        <p:spPr>
          <a:xfrm>
            <a:off x="2221840" y="6521713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B9DC206-E031-CEC4-87F6-85B9A67366A7}"/>
              </a:ext>
            </a:extLst>
          </p:cNvPr>
          <p:cNvSpPr/>
          <p:nvPr/>
        </p:nvSpPr>
        <p:spPr>
          <a:xfrm>
            <a:off x="2861790" y="6520971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C218261-38B1-BA67-565A-55D535E66F9E}"/>
              </a:ext>
            </a:extLst>
          </p:cNvPr>
          <p:cNvSpPr/>
          <p:nvPr/>
        </p:nvSpPr>
        <p:spPr>
          <a:xfrm flipV="1">
            <a:off x="759800" y="6521110"/>
            <a:ext cx="231804" cy="1362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C25561DE-367B-2009-2FB0-944B0403D6BA}"/>
              </a:ext>
            </a:extLst>
          </p:cNvPr>
          <p:cNvSpPr/>
          <p:nvPr/>
        </p:nvSpPr>
        <p:spPr>
          <a:xfrm flipV="1">
            <a:off x="643816" y="6552937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A2FEE9-C620-1B7E-A5F2-D6263FE84C0D}"/>
              </a:ext>
            </a:extLst>
          </p:cNvPr>
          <p:cNvSpPr/>
          <p:nvPr/>
        </p:nvSpPr>
        <p:spPr>
          <a:xfrm>
            <a:off x="648629" y="4370844"/>
            <a:ext cx="115984" cy="124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C71BCF-0B4F-D3D8-9037-27899CEA014C}"/>
              </a:ext>
            </a:extLst>
          </p:cNvPr>
          <p:cNvSpPr/>
          <p:nvPr/>
        </p:nvSpPr>
        <p:spPr>
          <a:xfrm>
            <a:off x="646811" y="4965603"/>
            <a:ext cx="115984" cy="124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1F8AC2-DD11-FD23-4B1E-67AEF12EC838}"/>
              </a:ext>
            </a:extLst>
          </p:cNvPr>
          <p:cNvSpPr/>
          <p:nvPr/>
        </p:nvSpPr>
        <p:spPr>
          <a:xfrm>
            <a:off x="578460" y="5567315"/>
            <a:ext cx="184335" cy="124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8A3728-FAFE-278E-EC95-AFD7725217E6}"/>
              </a:ext>
            </a:extLst>
          </p:cNvPr>
          <p:cNvSpPr/>
          <p:nvPr/>
        </p:nvSpPr>
        <p:spPr>
          <a:xfrm>
            <a:off x="573647" y="6135740"/>
            <a:ext cx="194531" cy="124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70B17A-B1FA-C838-814E-C2CF78B1C5C6}"/>
              </a:ext>
            </a:extLst>
          </p:cNvPr>
          <p:cNvSpPr/>
          <p:nvPr/>
        </p:nvSpPr>
        <p:spPr>
          <a:xfrm>
            <a:off x="4001116" y="4345717"/>
            <a:ext cx="115984" cy="124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F39B73-AE60-CAAD-362E-A644808884DE}"/>
              </a:ext>
            </a:extLst>
          </p:cNvPr>
          <p:cNvSpPr/>
          <p:nvPr/>
        </p:nvSpPr>
        <p:spPr>
          <a:xfrm>
            <a:off x="3970336" y="4940476"/>
            <a:ext cx="144946" cy="124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C4FCD9-4B46-ABC5-F412-712D93728BC2}"/>
              </a:ext>
            </a:extLst>
          </p:cNvPr>
          <p:cNvSpPr/>
          <p:nvPr/>
        </p:nvSpPr>
        <p:spPr>
          <a:xfrm>
            <a:off x="3930947" y="5542188"/>
            <a:ext cx="184335" cy="124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018E5A-B2E0-8796-15C8-09C89C5D1665}"/>
              </a:ext>
            </a:extLst>
          </p:cNvPr>
          <p:cNvSpPr/>
          <p:nvPr/>
        </p:nvSpPr>
        <p:spPr>
          <a:xfrm>
            <a:off x="3926134" y="6110613"/>
            <a:ext cx="194531" cy="124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9BA9F3-8A02-96D5-4596-E1F5D077DB3A}"/>
              </a:ext>
            </a:extLst>
          </p:cNvPr>
          <p:cNvSpPr/>
          <p:nvPr/>
        </p:nvSpPr>
        <p:spPr>
          <a:xfrm>
            <a:off x="3995131" y="1356599"/>
            <a:ext cx="115984" cy="124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477EC9-5C01-745A-F2CD-DEC6AA3192CB}"/>
              </a:ext>
            </a:extLst>
          </p:cNvPr>
          <p:cNvSpPr/>
          <p:nvPr/>
        </p:nvSpPr>
        <p:spPr>
          <a:xfrm>
            <a:off x="3993313" y="1951358"/>
            <a:ext cx="115984" cy="124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26C3DE-9736-86F2-24DE-A9CB946F8299}"/>
              </a:ext>
            </a:extLst>
          </p:cNvPr>
          <p:cNvSpPr/>
          <p:nvPr/>
        </p:nvSpPr>
        <p:spPr>
          <a:xfrm>
            <a:off x="3924962" y="2553070"/>
            <a:ext cx="184335" cy="124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7805D1-6E27-783F-D501-FEFE80317224}"/>
              </a:ext>
            </a:extLst>
          </p:cNvPr>
          <p:cNvSpPr/>
          <p:nvPr/>
        </p:nvSpPr>
        <p:spPr>
          <a:xfrm>
            <a:off x="3920149" y="3121495"/>
            <a:ext cx="194531" cy="124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10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177574D-31AA-3B26-8C4D-EF10DF897C01}"/>
              </a:ext>
            </a:extLst>
          </p:cNvPr>
          <p:cNvSpPr txBox="1"/>
          <p:nvPr/>
        </p:nvSpPr>
        <p:spPr>
          <a:xfrm>
            <a:off x="-44597" y="828745"/>
            <a:ext cx="342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C40CD5-C9A9-7838-10C2-9A6E7BA3D65D}"/>
              </a:ext>
            </a:extLst>
          </p:cNvPr>
          <p:cNvSpPr txBox="1"/>
          <p:nvPr/>
        </p:nvSpPr>
        <p:spPr>
          <a:xfrm>
            <a:off x="-52200" y="3736087"/>
            <a:ext cx="342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6CF0B56-9749-9F92-4B70-8E1221B6B69A}"/>
              </a:ext>
            </a:extLst>
          </p:cNvPr>
          <p:cNvSpPr txBox="1"/>
          <p:nvPr/>
        </p:nvSpPr>
        <p:spPr>
          <a:xfrm>
            <a:off x="4642145" y="3613942"/>
            <a:ext cx="6324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**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B0384F-D56E-C316-FD96-755A2B243B9A}"/>
              </a:ext>
            </a:extLst>
          </p:cNvPr>
          <p:cNvSpPr/>
          <p:nvPr/>
        </p:nvSpPr>
        <p:spPr>
          <a:xfrm>
            <a:off x="1380708" y="3909309"/>
            <a:ext cx="466307" cy="16358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886A60-2D53-180A-D2AF-F843E9583D08}"/>
              </a:ext>
            </a:extLst>
          </p:cNvPr>
          <p:cNvSpPr/>
          <p:nvPr/>
        </p:nvSpPr>
        <p:spPr>
          <a:xfrm>
            <a:off x="3682546" y="3900358"/>
            <a:ext cx="466307" cy="16358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D99A52A-D2CC-4688-0605-E8A1D4EADF71}"/>
              </a:ext>
            </a:extLst>
          </p:cNvPr>
          <p:cNvSpPr/>
          <p:nvPr/>
        </p:nvSpPr>
        <p:spPr>
          <a:xfrm>
            <a:off x="6045877" y="3880018"/>
            <a:ext cx="466307" cy="16358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B409684E-8082-67D3-6182-9AF0AFECF36E}"/>
              </a:ext>
            </a:extLst>
          </p:cNvPr>
          <p:cNvSpPr/>
          <p:nvPr/>
        </p:nvSpPr>
        <p:spPr>
          <a:xfrm rot="16200000">
            <a:off x="4892537" y="2617071"/>
            <a:ext cx="148153" cy="2434126"/>
          </a:xfrm>
          <a:prstGeom prst="rightBrace">
            <a:avLst>
              <a:gd name="adj1" fmla="val 26505"/>
              <a:gd name="adj2" fmla="val 49579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D99BC2C0-4992-AA04-DDF1-4AB26BAA2588}"/>
              </a:ext>
            </a:extLst>
          </p:cNvPr>
          <p:cNvSpPr/>
          <p:nvPr/>
        </p:nvSpPr>
        <p:spPr>
          <a:xfrm rot="16200000">
            <a:off x="3731167" y="1226568"/>
            <a:ext cx="127628" cy="4777392"/>
          </a:xfrm>
          <a:prstGeom prst="rightBrace">
            <a:avLst>
              <a:gd name="adj1" fmla="val 26505"/>
              <a:gd name="adj2" fmla="val 49579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03C5E47-AC47-104F-623C-198F0DA3EE9F}"/>
              </a:ext>
            </a:extLst>
          </p:cNvPr>
          <p:cNvSpPr txBox="1"/>
          <p:nvPr/>
        </p:nvSpPr>
        <p:spPr>
          <a:xfrm>
            <a:off x="3625414" y="3394962"/>
            <a:ext cx="3054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3EB605-D0B1-DD47-BD2E-CCB25D77191B}"/>
              </a:ext>
            </a:extLst>
          </p:cNvPr>
          <p:cNvSpPr/>
          <p:nvPr/>
        </p:nvSpPr>
        <p:spPr>
          <a:xfrm>
            <a:off x="1406282" y="828745"/>
            <a:ext cx="440733" cy="191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14F6855-E1D6-0844-A18E-6AED754F788C}"/>
              </a:ext>
            </a:extLst>
          </p:cNvPr>
          <p:cNvSpPr/>
          <p:nvPr/>
        </p:nvSpPr>
        <p:spPr>
          <a:xfrm>
            <a:off x="3563000" y="872562"/>
            <a:ext cx="440733" cy="191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5F9158D-0567-C84E-828F-4624BFDCC80B}"/>
              </a:ext>
            </a:extLst>
          </p:cNvPr>
          <p:cNvSpPr/>
          <p:nvPr/>
        </p:nvSpPr>
        <p:spPr>
          <a:xfrm>
            <a:off x="5891688" y="872563"/>
            <a:ext cx="440733" cy="1113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547A26C-E395-1141-AE99-35DC87C71271}"/>
              </a:ext>
            </a:extLst>
          </p:cNvPr>
          <p:cNvSpPr/>
          <p:nvPr/>
        </p:nvSpPr>
        <p:spPr>
          <a:xfrm>
            <a:off x="739753" y="3054375"/>
            <a:ext cx="208844" cy="112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84CC116-170B-CD4F-8348-9635B3E91FEB}"/>
              </a:ext>
            </a:extLst>
          </p:cNvPr>
          <p:cNvSpPr/>
          <p:nvPr/>
        </p:nvSpPr>
        <p:spPr>
          <a:xfrm>
            <a:off x="1261794" y="3051326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A6C7DBF-8099-044A-A3A5-E17B92510974}"/>
              </a:ext>
            </a:extLst>
          </p:cNvPr>
          <p:cNvSpPr/>
          <p:nvPr/>
        </p:nvSpPr>
        <p:spPr>
          <a:xfrm>
            <a:off x="1774984" y="3051868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4072603-2AB2-FB4D-BA54-55E3650AE49D}"/>
              </a:ext>
            </a:extLst>
          </p:cNvPr>
          <p:cNvSpPr/>
          <p:nvPr/>
        </p:nvSpPr>
        <p:spPr>
          <a:xfrm>
            <a:off x="2306504" y="3062128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48FAD98-4B94-534F-8132-5F37DC5ED6E1}"/>
              </a:ext>
            </a:extLst>
          </p:cNvPr>
          <p:cNvSpPr/>
          <p:nvPr/>
        </p:nvSpPr>
        <p:spPr>
          <a:xfrm>
            <a:off x="2973187" y="3054375"/>
            <a:ext cx="208844" cy="112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CE9AE18-6527-5249-90D2-28C7455EC30B}"/>
              </a:ext>
            </a:extLst>
          </p:cNvPr>
          <p:cNvSpPr/>
          <p:nvPr/>
        </p:nvSpPr>
        <p:spPr>
          <a:xfrm>
            <a:off x="3495228" y="3051326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504BD36-F1D6-9940-8352-52E9B30D30B1}"/>
              </a:ext>
            </a:extLst>
          </p:cNvPr>
          <p:cNvSpPr/>
          <p:nvPr/>
        </p:nvSpPr>
        <p:spPr>
          <a:xfrm>
            <a:off x="4008418" y="3051868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C03490F-DC1D-0043-BAB2-38C76561A730}"/>
              </a:ext>
            </a:extLst>
          </p:cNvPr>
          <p:cNvSpPr/>
          <p:nvPr/>
        </p:nvSpPr>
        <p:spPr>
          <a:xfrm>
            <a:off x="4469980" y="3062128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40F860D-D439-F74F-98F7-B3415E6A85A2}"/>
              </a:ext>
            </a:extLst>
          </p:cNvPr>
          <p:cNvSpPr/>
          <p:nvPr/>
        </p:nvSpPr>
        <p:spPr>
          <a:xfrm>
            <a:off x="5243383" y="3054375"/>
            <a:ext cx="208844" cy="112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8521A9D-986F-7140-9A6D-72BD4C313B33}"/>
              </a:ext>
            </a:extLst>
          </p:cNvPr>
          <p:cNvSpPr/>
          <p:nvPr/>
        </p:nvSpPr>
        <p:spPr>
          <a:xfrm>
            <a:off x="5735444" y="3040038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0C858FA-9B67-F545-9114-3DC62CEF93CD}"/>
              </a:ext>
            </a:extLst>
          </p:cNvPr>
          <p:cNvSpPr/>
          <p:nvPr/>
        </p:nvSpPr>
        <p:spPr>
          <a:xfrm>
            <a:off x="6183677" y="3040580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66D2166-F28F-9F45-806B-0AD68F43422C}"/>
              </a:ext>
            </a:extLst>
          </p:cNvPr>
          <p:cNvSpPr/>
          <p:nvPr/>
        </p:nvSpPr>
        <p:spPr>
          <a:xfrm>
            <a:off x="6715197" y="3050840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model&#10;&#10;Description automatically generated">
            <a:extLst>
              <a:ext uri="{FF2B5EF4-FFF2-40B4-BE49-F238E27FC236}">
                <a16:creationId xmlns:a16="http://schemas.microsoft.com/office/drawing/2014/main" id="{D6389B38-D36C-6740-750F-D38DE5AB4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12" y="894331"/>
            <a:ext cx="2557652" cy="2557652"/>
          </a:xfrm>
          <a:prstGeom prst="rect">
            <a:avLst/>
          </a:prstGeom>
        </p:spPr>
      </p:pic>
      <p:pic>
        <p:nvPicPr>
          <p:cNvPr id="13" name="Picture 12" descr="A graph with red dots&#10;&#10;Description automatically generated">
            <a:extLst>
              <a:ext uri="{FF2B5EF4-FFF2-40B4-BE49-F238E27FC236}">
                <a16:creationId xmlns:a16="http://schemas.microsoft.com/office/drawing/2014/main" id="{DF3EDABA-B0D5-D085-2EFD-048D50DE2B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87"/>
          <a:stretch/>
        </p:blipFill>
        <p:spPr>
          <a:xfrm>
            <a:off x="2729541" y="891904"/>
            <a:ext cx="2330349" cy="2557652"/>
          </a:xfrm>
          <a:prstGeom prst="rect">
            <a:avLst/>
          </a:prstGeom>
        </p:spPr>
      </p:pic>
      <p:pic>
        <p:nvPicPr>
          <p:cNvPr id="22" name="Picture 21" descr="A graph of a line graph&#10;&#10;Description automatically generated">
            <a:extLst>
              <a:ext uri="{FF2B5EF4-FFF2-40B4-BE49-F238E27FC236}">
                <a16:creationId xmlns:a16="http://schemas.microsoft.com/office/drawing/2014/main" id="{58C80BC4-1A5B-F56C-760C-46F71FAC6F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19" r="4254"/>
          <a:stretch/>
        </p:blipFill>
        <p:spPr>
          <a:xfrm>
            <a:off x="4990675" y="892810"/>
            <a:ext cx="2225834" cy="255765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66598BD-8DB8-354B-B8AF-46A28EFB21B7}"/>
              </a:ext>
            </a:extLst>
          </p:cNvPr>
          <p:cNvSpPr/>
          <p:nvPr/>
        </p:nvSpPr>
        <p:spPr>
          <a:xfrm>
            <a:off x="2689970" y="1127943"/>
            <a:ext cx="112619" cy="2039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560EF7-0C5E-4A3D-9EAF-DB8C93081ACA}"/>
              </a:ext>
            </a:extLst>
          </p:cNvPr>
          <p:cNvSpPr/>
          <p:nvPr/>
        </p:nvSpPr>
        <p:spPr>
          <a:xfrm>
            <a:off x="4948858" y="1132601"/>
            <a:ext cx="112619" cy="2039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8F88804-567C-5A2C-0274-A97DBDC4D8EC}"/>
              </a:ext>
            </a:extLst>
          </p:cNvPr>
          <p:cNvSpPr/>
          <p:nvPr/>
        </p:nvSpPr>
        <p:spPr>
          <a:xfrm>
            <a:off x="667661" y="3151543"/>
            <a:ext cx="208844" cy="112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D9CB6C2-1227-9A6A-C712-3D9A0470A4DA}"/>
              </a:ext>
            </a:extLst>
          </p:cNvPr>
          <p:cNvSpPr/>
          <p:nvPr/>
        </p:nvSpPr>
        <p:spPr>
          <a:xfrm>
            <a:off x="1178752" y="3145254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9072FFD-8D0C-C198-A6FC-0761BFB66D42}"/>
              </a:ext>
            </a:extLst>
          </p:cNvPr>
          <p:cNvSpPr/>
          <p:nvPr/>
        </p:nvSpPr>
        <p:spPr>
          <a:xfrm>
            <a:off x="1659091" y="3151021"/>
            <a:ext cx="208844" cy="693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E5C8286-3686-262A-5984-4A7F18F412FC}"/>
              </a:ext>
            </a:extLst>
          </p:cNvPr>
          <p:cNvSpPr/>
          <p:nvPr/>
        </p:nvSpPr>
        <p:spPr>
          <a:xfrm>
            <a:off x="2185136" y="3157791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1FEA11F-CDDF-1CF5-46AE-FEE606295386}"/>
              </a:ext>
            </a:extLst>
          </p:cNvPr>
          <p:cNvSpPr/>
          <p:nvPr/>
        </p:nvSpPr>
        <p:spPr>
          <a:xfrm>
            <a:off x="2945524" y="3150383"/>
            <a:ext cx="208844" cy="112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186C4CD-343E-2850-360C-C34386283B8B}"/>
              </a:ext>
            </a:extLst>
          </p:cNvPr>
          <p:cNvSpPr/>
          <p:nvPr/>
        </p:nvSpPr>
        <p:spPr>
          <a:xfrm>
            <a:off x="3456615" y="3144094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6DFF28D-7921-3255-D224-C14D3921D1DA}"/>
              </a:ext>
            </a:extLst>
          </p:cNvPr>
          <p:cNvSpPr/>
          <p:nvPr/>
        </p:nvSpPr>
        <p:spPr>
          <a:xfrm>
            <a:off x="3936954" y="3149861"/>
            <a:ext cx="208844" cy="693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D2655A4-C722-69BA-4A1E-1F9305ADF5F2}"/>
              </a:ext>
            </a:extLst>
          </p:cNvPr>
          <p:cNvSpPr/>
          <p:nvPr/>
        </p:nvSpPr>
        <p:spPr>
          <a:xfrm>
            <a:off x="4462999" y="3152372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417EAA6-E4DE-343B-C819-E674B2204E7A}"/>
              </a:ext>
            </a:extLst>
          </p:cNvPr>
          <p:cNvSpPr/>
          <p:nvPr/>
        </p:nvSpPr>
        <p:spPr>
          <a:xfrm>
            <a:off x="5259967" y="3151455"/>
            <a:ext cx="208844" cy="112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3136803-4FA6-B4EE-38A1-1B277003DBDF}"/>
              </a:ext>
            </a:extLst>
          </p:cNvPr>
          <p:cNvSpPr/>
          <p:nvPr/>
        </p:nvSpPr>
        <p:spPr>
          <a:xfrm>
            <a:off x="5750118" y="3145166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187E15E-ECC5-F3DC-21F0-1E902FF27722}"/>
              </a:ext>
            </a:extLst>
          </p:cNvPr>
          <p:cNvSpPr/>
          <p:nvPr/>
        </p:nvSpPr>
        <p:spPr>
          <a:xfrm>
            <a:off x="6251397" y="3150933"/>
            <a:ext cx="208844" cy="693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719CF27-6E73-4ADE-DD7F-1770E61D1131}"/>
              </a:ext>
            </a:extLst>
          </p:cNvPr>
          <p:cNvSpPr/>
          <p:nvPr/>
        </p:nvSpPr>
        <p:spPr>
          <a:xfrm>
            <a:off x="6777442" y="3157703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E447F6E-1FB3-34C3-811A-0EFF3160DDC2}"/>
              </a:ext>
            </a:extLst>
          </p:cNvPr>
          <p:cNvSpPr/>
          <p:nvPr/>
        </p:nvSpPr>
        <p:spPr>
          <a:xfrm>
            <a:off x="1366216" y="1059577"/>
            <a:ext cx="397297" cy="16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F308E95-8EE3-243F-6BD8-E21EED8232B3}"/>
              </a:ext>
            </a:extLst>
          </p:cNvPr>
          <p:cNvSpPr/>
          <p:nvPr/>
        </p:nvSpPr>
        <p:spPr>
          <a:xfrm>
            <a:off x="3633408" y="1067622"/>
            <a:ext cx="397297" cy="16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2870512-9DFA-F91D-54DE-BC40136E0320}"/>
              </a:ext>
            </a:extLst>
          </p:cNvPr>
          <p:cNvSpPr/>
          <p:nvPr/>
        </p:nvSpPr>
        <p:spPr>
          <a:xfrm>
            <a:off x="5779677" y="1059576"/>
            <a:ext cx="563612" cy="17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DEF5A93-5397-72C1-1A31-5DB4D317196E}"/>
              </a:ext>
            </a:extLst>
          </p:cNvPr>
          <p:cNvGrpSpPr/>
          <p:nvPr/>
        </p:nvGrpSpPr>
        <p:grpSpPr>
          <a:xfrm>
            <a:off x="5160848" y="1166157"/>
            <a:ext cx="1906111" cy="161795"/>
            <a:chOff x="532090" y="1222445"/>
            <a:chExt cx="2240999" cy="19180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1C68112-7C7A-A364-03F1-EF73DCDFAE94}"/>
                </a:ext>
              </a:extLst>
            </p:cNvPr>
            <p:cNvGrpSpPr/>
            <p:nvPr/>
          </p:nvGrpSpPr>
          <p:grpSpPr>
            <a:xfrm>
              <a:off x="532090" y="1222445"/>
              <a:ext cx="717395" cy="185190"/>
              <a:chOff x="5601884" y="418677"/>
              <a:chExt cx="717395" cy="185190"/>
            </a:xfrm>
          </p:grpSpPr>
          <p:pic>
            <p:nvPicPr>
              <p:cNvPr id="34" name="Picture 33" descr="Chart, bar chart&#10;&#10;Description automatically generated">
                <a:extLst>
                  <a:ext uri="{FF2B5EF4-FFF2-40B4-BE49-F238E27FC236}">
                    <a16:creationId xmlns:a16="http://schemas.microsoft.com/office/drawing/2014/main" id="{C94B1DE9-2B1F-3F82-A1BA-621696733C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0191" t="50107" r="37735" b="20193"/>
              <a:stretch/>
            </p:blipFill>
            <p:spPr>
              <a:xfrm rot="5400000">
                <a:off x="5674124" y="346437"/>
                <a:ext cx="185190" cy="329669"/>
              </a:xfrm>
              <a:prstGeom prst="rect">
                <a:avLst/>
              </a:prstGeom>
            </p:spPr>
          </p:pic>
          <p:pic>
            <p:nvPicPr>
              <p:cNvPr id="35" name="Picture 34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5AFECACE-DA29-1070-0AB1-9FFB31C3D7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42956" t="6852" r="40602" b="86562"/>
              <a:stretch/>
            </p:blipFill>
            <p:spPr>
              <a:xfrm>
                <a:off x="5949615" y="455791"/>
                <a:ext cx="369664" cy="148074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BF33EF7-CBF5-FDA4-C076-B0183AEFF511}"/>
                </a:ext>
              </a:extLst>
            </p:cNvPr>
            <p:cNvGrpSpPr/>
            <p:nvPr/>
          </p:nvGrpSpPr>
          <p:grpSpPr>
            <a:xfrm>
              <a:off x="1266888" y="1231637"/>
              <a:ext cx="735531" cy="182608"/>
              <a:chOff x="5601884" y="615211"/>
              <a:chExt cx="735531" cy="182608"/>
            </a:xfrm>
          </p:grpSpPr>
          <p:pic>
            <p:nvPicPr>
              <p:cNvPr id="37" name="Picture 36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7A88DAD7-E1E0-D23D-989F-9273929C14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43140" t="6932" r="39926" b="86671"/>
              <a:stretch/>
            </p:blipFill>
            <p:spPr>
              <a:xfrm>
                <a:off x="5956676" y="653977"/>
                <a:ext cx="380739" cy="143842"/>
              </a:xfrm>
              <a:prstGeom prst="rect">
                <a:avLst/>
              </a:prstGeom>
            </p:spPr>
          </p:pic>
          <p:pic>
            <p:nvPicPr>
              <p:cNvPr id="38" name="Picture 37" descr="Chart, bar chart&#10;&#10;Description automatically generated">
                <a:extLst>
                  <a:ext uri="{FF2B5EF4-FFF2-40B4-BE49-F238E27FC236}">
                    <a16:creationId xmlns:a16="http://schemas.microsoft.com/office/drawing/2014/main" id="{4983A1BA-9E80-D91E-0FEC-5389DF7269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63575" t="50107" r="25114" b="20193"/>
              <a:stretch/>
            </p:blipFill>
            <p:spPr>
              <a:xfrm rot="5400000">
                <a:off x="5679979" y="537116"/>
                <a:ext cx="173479" cy="329669"/>
              </a:xfrm>
              <a:prstGeom prst="rect">
                <a:avLst/>
              </a:prstGeom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9CF0E88-FBEA-3D1E-3DD3-38F0947EB9D1}"/>
                </a:ext>
              </a:extLst>
            </p:cNvPr>
            <p:cNvGrpSpPr/>
            <p:nvPr/>
          </p:nvGrpSpPr>
          <p:grpSpPr>
            <a:xfrm>
              <a:off x="2025806" y="1237838"/>
              <a:ext cx="747283" cy="173479"/>
              <a:chOff x="5608193" y="804055"/>
              <a:chExt cx="747283" cy="173479"/>
            </a:xfrm>
          </p:grpSpPr>
          <p:pic>
            <p:nvPicPr>
              <p:cNvPr id="40" name="Picture 39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BBAA3A19-20DD-2994-F397-D5E9ED6B5D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42225" t="6179" r="39724" b="87976"/>
              <a:stretch/>
            </p:blipFill>
            <p:spPr>
              <a:xfrm>
                <a:off x="5949615" y="823506"/>
                <a:ext cx="405861" cy="131428"/>
              </a:xfrm>
              <a:prstGeom prst="rect">
                <a:avLst/>
              </a:prstGeom>
            </p:spPr>
          </p:pic>
          <p:pic>
            <p:nvPicPr>
              <p:cNvPr id="44" name="Picture 43" descr="Chart, bar chart&#10;&#10;Description automatically generated">
                <a:extLst>
                  <a:ext uri="{FF2B5EF4-FFF2-40B4-BE49-F238E27FC236}">
                    <a16:creationId xmlns:a16="http://schemas.microsoft.com/office/drawing/2014/main" id="{7BBC0B96-91EC-F7F8-7AD9-8FB413BF9D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76395" t="50675" r="12295" b="20193"/>
              <a:stretch/>
            </p:blipFill>
            <p:spPr>
              <a:xfrm rot="5400000">
                <a:off x="5683133" y="729115"/>
                <a:ext cx="173479" cy="323360"/>
              </a:xfrm>
              <a:prstGeom prst="rect">
                <a:avLst/>
              </a:prstGeom>
            </p:spPr>
          </p:pic>
        </p:grpSp>
      </p:grpSp>
      <p:pic>
        <p:nvPicPr>
          <p:cNvPr id="9" name="Picture 8" descr="A graph of 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5D318E15-2154-B421-ABD8-FEDC068BD94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1868" r="8479" b="1641"/>
          <a:stretch/>
        </p:blipFill>
        <p:spPr>
          <a:xfrm>
            <a:off x="227905" y="3889511"/>
            <a:ext cx="2315822" cy="2188539"/>
          </a:xfrm>
          <a:prstGeom prst="rect">
            <a:avLst/>
          </a:prstGeom>
        </p:spPr>
      </p:pic>
      <p:pic>
        <p:nvPicPr>
          <p:cNvPr id="17" name="Picture 16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ABD977C5-E96F-153A-CEB5-29450DD5126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1623" r="8440" b="1886"/>
          <a:stretch/>
        </p:blipFill>
        <p:spPr>
          <a:xfrm>
            <a:off x="2501452" y="3877898"/>
            <a:ext cx="2316800" cy="2188539"/>
          </a:xfrm>
          <a:prstGeom prst="rect">
            <a:avLst/>
          </a:prstGeom>
        </p:spPr>
      </p:pic>
      <p:pic>
        <p:nvPicPr>
          <p:cNvPr id="15" name="Picture 14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09D6DA59-52C5-5034-5458-B75B9D86B53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0982" r="8479" b="3164"/>
          <a:stretch/>
        </p:blipFill>
        <p:spPr>
          <a:xfrm>
            <a:off x="4769599" y="3864784"/>
            <a:ext cx="2315823" cy="217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62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A9C0EE18-8B2C-5D4C-950C-5D9783E1B241}"/>
              </a:ext>
            </a:extLst>
          </p:cNvPr>
          <p:cNvSpPr/>
          <p:nvPr/>
        </p:nvSpPr>
        <p:spPr>
          <a:xfrm>
            <a:off x="4142704" y="3772491"/>
            <a:ext cx="1791350" cy="3819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5031CF8-81F3-334D-B11F-7DCA3B196002}"/>
              </a:ext>
            </a:extLst>
          </p:cNvPr>
          <p:cNvSpPr/>
          <p:nvPr/>
        </p:nvSpPr>
        <p:spPr>
          <a:xfrm>
            <a:off x="3133808" y="2856206"/>
            <a:ext cx="372534" cy="1037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C1CB0D6-B092-F344-8162-CA0E3F175C49}"/>
              </a:ext>
            </a:extLst>
          </p:cNvPr>
          <p:cNvSpPr/>
          <p:nvPr/>
        </p:nvSpPr>
        <p:spPr>
          <a:xfrm>
            <a:off x="890788" y="3781081"/>
            <a:ext cx="1791350" cy="3819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CA5AD91-DB23-E343-4F73-F11FF9A2346B}"/>
              </a:ext>
            </a:extLst>
          </p:cNvPr>
          <p:cNvGrpSpPr/>
          <p:nvPr/>
        </p:nvGrpSpPr>
        <p:grpSpPr>
          <a:xfrm>
            <a:off x="37304" y="935019"/>
            <a:ext cx="2852533" cy="2738411"/>
            <a:chOff x="73890" y="684728"/>
            <a:chExt cx="3195632" cy="319563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8182665-BCA5-7C42-AFBC-5AF9F44B1979}"/>
                </a:ext>
              </a:extLst>
            </p:cNvPr>
            <p:cNvSpPr/>
            <p:nvPr/>
          </p:nvSpPr>
          <p:spPr>
            <a:xfrm>
              <a:off x="1087908" y="2748840"/>
              <a:ext cx="372534" cy="1037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CDF8FD0-29AE-5940-9E5B-8DB7A2EC8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90" y="684728"/>
              <a:ext cx="3195632" cy="3195632"/>
            </a:xfrm>
            <a:prstGeom prst="rect">
              <a:avLst/>
            </a:prstGeom>
          </p:spPr>
        </p:pic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F71241FD-1189-DE48-A9C6-000CFE53DC64}"/>
                </a:ext>
              </a:extLst>
            </p:cNvPr>
            <p:cNvGrpSpPr/>
            <p:nvPr/>
          </p:nvGrpSpPr>
          <p:grpSpPr>
            <a:xfrm>
              <a:off x="1476668" y="3088345"/>
              <a:ext cx="1475366" cy="184994"/>
              <a:chOff x="1834252" y="3047156"/>
              <a:chExt cx="1475366" cy="184994"/>
            </a:xfrm>
          </p:grpSpPr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585F2C3B-519C-7A42-8975-857D6AAEBB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4966" t="13034" r="42702" b="81262"/>
              <a:stretch/>
            </p:blipFill>
            <p:spPr>
              <a:xfrm>
                <a:off x="1834252" y="3047156"/>
                <a:ext cx="1352811" cy="182281"/>
              </a:xfrm>
              <a:prstGeom prst="rect">
                <a:avLst/>
              </a:prstGeom>
            </p:spPr>
          </p:pic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F758377-7803-0A4E-908B-39EF55FE90AA}"/>
                  </a:ext>
                </a:extLst>
              </p:cNvPr>
              <p:cNvSpPr/>
              <p:nvPr/>
            </p:nvSpPr>
            <p:spPr>
              <a:xfrm>
                <a:off x="3263899" y="3152775"/>
                <a:ext cx="45719" cy="793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9ACE822D-CE79-B049-B5E7-A33EBC2580FC}"/>
                </a:ext>
              </a:extLst>
            </p:cNvPr>
            <p:cNvSpPr/>
            <p:nvPr/>
          </p:nvSpPr>
          <p:spPr>
            <a:xfrm>
              <a:off x="525600" y="1133644"/>
              <a:ext cx="2309622" cy="1480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32B7B829-A058-1DED-F089-0C50731C3A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2207" t="14650" r="16425" b="81817"/>
            <a:stretch/>
          </p:blipFill>
          <p:spPr>
            <a:xfrm>
              <a:off x="2199937" y="3291656"/>
              <a:ext cx="682812" cy="112890"/>
            </a:xfrm>
            <a:prstGeom prst="rect">
              <a:avLst/>
            </a:prstGeom>
          </p:spPr>
        </p:pic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0A8A9C74-6972-0D44-A676-9E3FE2075555}"/>
              </a:ext>
            </a:extLst>
          </p:cNvPr>
          <p:cNvSpPr txBox="1"/>
          <p:nvPr/>
        </p:nvSpPr>
        <p:spPr>
          <a:xfrm>
            <a:off x="-29425" y="1019998"/>
            <a:ext cx="342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0CB93FB-2B0F-96A4-B629-7E33B42C0E92}"/>
              </a:ext>
            </a:extLst>
          </p:cNvPr>
          <p:cNvGrpSpPr/>
          <p:nvPr/>
        </p:nvGrpSpPr>
        <p:grpSpPr>
          <a:xfrm>
            <a:off x="454123" y="1215959"/>
            <a:ext cx="643298" cy="166745"/>
            <a:chOff x="5601884" y="418677"/>
            <a:chExt cx="717395" cy="185190"/>
          </a:xfrm>
        </p:grpSpPr>
        <p:pic>
          <p:nvPicPr>
            <p:cNvPr id="51" name="Picture 50" descr="Chart, bar chart&#10;&#10;Description automatically generated">
              <a:extLst>
                <a:ext uri="{FF2B5EF4-FFF2-40B4-BE49-F238E27FC236}">
                  <a16:creationId xmlns:a16="http://schemas.microsoft.com/office/drawing/2014/main" id="{07EC05E4-D88F-8781-5745-2B8213A017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191" t="50107" r="37735" b="20193"/>
            <a:stretch/>
          </p:blipFill>
          <p:spPr>
            <a:xfrm rot="5400000">
              <a:off x="5674124" y="346437"/>
              <a:ext cx="185190" cy="329669"/>
            </a:xfrm>
            <a:prstGeom prst="rect">
              <a:avLst/>
            </a:prstGeom>
          </p:spPr>
        </p:pic>
        <p:pic>
          <p:nvPicPr>
            <p:cNvPr id="52" name="Picture 51" descr="Chart, scatter chart&#10;&#10;Description automatically generated">
              <a:extLst>
                <a:ext uri="{FF2B5EF4-FFF2-40B4-BE49-F238E27FC236}">
                  <a16:creationId xmlns:a16="http://schemas.microsoft.com/office/drawing/2014/main" id="{FB4B421C-8199-9A84-F4F1-79FD47E504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2956" t="6852" r="40602" b="86562"/>
            <a:stretch/>
          </p:blipFill>
          <p:spPr>
            <a:xfrm>
              <a:off x="5949615" y="455791"/>
              <a:ext cx="369664" cy="148074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CAB2321-19F9-C249-48C2-7D7F2750B90E}"/>
              </a:ext>
            </a:extLst>
          </p:cNvPr>
          <p:cNvGrpSpPr/>
          <p:nvPr/>
        </p:nvGrpSpPr>
        <p:grpSpPr>
          <a:xfrm>
            <a:off x="1117585" y="1231637"/>
            <a:ext cx="659561" cy="164420"/>
            <a:chOff x="5601884" y="615211"/>
            <a:chExt cx="735531" cy="182608"/>
          </a:xfrm>
        </p:grpSpPr>
        <p:pic>
          <p:nvPicPr>
            <p:cNvPr id="53" name="Picture 52" descr="Chart, scatter chart&#10;&#10;Description automatically generated">
              <a:extLst>
                <a:ext uri="{FF2B5EF4-FFF2-40B4-BE49-F238E27FC236}">
                  <a16:creationId xmlns:a16="http://schemas.microsoft.com/office/drawing/2014/main" id="{B2E359FC-77DA-5E37-2D28-327298514F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3140" t="6932" r="39926" b="86671"/>
            <a:stretch/>
          </p:blipFill>
          <p:spPr>
            <a:xfrm>
              <a:off x="5956676" y="653977"/>
              <a:ext cx="380739" cy="143842"/>
            </a:xfrm>
            <a:prstGeom prst="rect">
              <a:avLst/>
            </a:prstGeom>
          </p:spPr>
        </p:pic>
        <p:pic>
          <p:nvPicPr>
            <p:cNvPr id="55" name="Picture 54" descr="Chart, bar chart&#10;&#10;Description automatically generated">
              <a:extLst>
                <a:ext uri="{FF2B5EF4-FFF2-40B4-BE49-F238E27FC236}">
                  <a16:creationId xmlns:a16="http://schemas.microsoft.com/office/drawing/2014/main" id="{01B8B79B-2B8E-2BB2-9608-8CA32F50EA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3575" t="50107" r="25114" b="20193"/>
            <a:stretch/>
          </p:blipFill>
          <p:spPr>
            <a:xfrm rot="5400000">
              <a:off x="5679979" y="537116"/>
              <a:ext cx="173479" cy="329669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BDC4092-3C0F-3E25-D62E-65D06D3695A5}"/>
              </a:ext>
            </a:extLst>
          </p:cNvPr>
          <p:cNvGrpSpPr/>
          <p:nvPr/>
        </p:nvGrpSpPr>
        <p:grpSpPr>
          <a:xfrm>
            <a:off x="1799674" y="1239712"/>
            <a:ext cx="670099" cy="156201"/>
            <a:chOff x="5608193" y="804055"/>
            <a:chExt cx="747283" cy="173479"/>
          </a:xfrm>
        </p:grpSpPr>
        <p:pic>
          <p:nvPicPr>
            <p:cNvPr id="54" name="Picture 53" descr="Chart, scatter chart&#10;&#10;Description automatically generated">
              <a:extLst>
                <a:ext uri="{FF2B5EF4-FFF2-40B4-BE49-F238E27FC236}">
                  <a16:creationId xmlns:a16="http://schemas.microsoft.com/office/drawing/2014/main" id="{59F27FA5-279F-8DD2-1406-B829FC413A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2225" t="6179" r="39724" b="87976"/>
            <a:stretch/>
          </p:blipFill>
          <p:spPr>
            <a:xfrm>
              <a:off x="5949615" y="823506"/>
              <a:ext cx="405861" cy="131428"/>
            </a:xfrm>
            <a:prstGeom prst="rect">
              <a:avLst/>
            </a:prstGeom>
          </p:spPr>
        </p:pic>
        <p:pic>
          <p:nvPicPr>
            <p:cNvPr id="56" name="Picture 55" descr="Chart, bar chart&#10;&#10;Description automatically generated">
              <a:extLst>
                <a:ext uri="{FF2B5EF4-FFF2-40B4-BE49-F238E27FC236}">
                  <a16:creationId xmlns:a16="http://schemas.microsoft.com/office/drawing/2014/main" id="{0BD9330F-A4FF-A1BC-BEFE-FDA03C5A66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6395" t="50675" r="12295" b="20193"/>
            <a:stretch/>
          </p:blipFill>
          <p:spPr>
            <a:xfrm rot="5400000">
              <a:off x="5683133" y="729115"/>
              <a:ext cx="173479" cy="32336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9D3F063-FA5C-D500-CE3A-EA5D03D26493}"/>
              </a:ext>
            </a:extLst>
          </p:cNvPr>
          <p:cNvGrpSpPr/>
          <p:nvPr/>
        </p:nvGrpSpPr>
        <p:grpSpPr>
          <a:xfrm>
            <a:off x="-25989" y="3507003"/>
            <a:ext cx="2855469" cy="2738411"/>
            <a:chOff x="2605668" y="911785"/>
            <a:chExt cx="2855469" cy="273841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C6EA7B7-F9E9-C8B9-FB32-5DB817CDB22B}"/>
                </a:ext>
              </a:extLst>
            </p:cNvPr>
            <p:cNvGrpSpPr/>
            <p:nvPr/>
          </p:nvGrpSpPr>
          <p:grpSpPr>
            <a:xfrm>
              <a:off x="2680457" y="911785"/>
              <a:ext cx="2780680" cy="2738411"/>
              <a:chOff x="3371015" y="654046"/>
              <a:chExt cx="3195632" cy="3195632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115A153-CB41-B64F-9BC4-39B95A5D7576}"/>
                  </a:ext>
                </a:extLst>
              </p:cNvPr>
              <p:cNvSpPr/>
              <p:nvPr/>
            </p:nvSpPr>
            <p:spPr>
              <a:xfrm>
                <a:off x="5148806" y="2745844"/>
                <a:ext cx="460302" cy="1037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F9E5F12-8041-1F4D-B26B-EB2A6BE4A2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71015" y="654046"/>
                <a:ext cx="3195632" cy="3195632"/>
              </a:xfrm>
              <a:prstGeom prst="rect">
                <a:avLst/>
              </a:pr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049E0501-ED58-7D45-A02D-F4A02E9980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4985" t="14851" r="58576" b="80431"/>
              <a:stretch/>
            </p:blipFill>
            <p:spPr>
              <a:xfrm>
                <a:off x="5351661" y="3104735"/>
                <a:ext cx="844910" cy="150765"/>
              </a:xfrm>
              <a:prstGeom prst="rect">
                <a:avLst/>
              </a:prstGeom>
            </p:spPr>
          </p:pic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5EE343D1-C639-4C45-850A-75F960B204D7}"/>
                  </a:ext>
                </a:extLst>
              </p:cNvPr>
              <p:cNvSpPr/>
              <p:nvPr/>
            </p:nvSpPr>
            <p:spPr>
              <a:xfrm>
                <a:off x="3844057" y="905597"/>
                <a:ext cx="1791350" cy="3819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 descr="A picture containing text, diagram, line&#10;&#10;Description automatically generated">
                <a:extLst>
                  <a:ext uri="{FF2B5EF4-FFF2-40B4-BE49-F238E27FC236}">
                    <a16:creationId xmlns:a16="http://schemas.microsoft.com/office/drawing/2014/main" id="{3E4ACD50-5387-6EFB-7C4B-728A885141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52676" t="14004" r="25957" b="81809"/>
              <a:stretch/>
            </p:blipFill>
            <p:spPr>
              <a:xfrm>
                <a:off x="5629570" y="3244234"/>
                <a:ext cx="682812" cy="133819"/>
              </a:xfrm>
              <a:prstGeom prst="rect">
                <a:avLst/>
              </a:prstGeom>
            </p:spPr>
          </p:pic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78D02C6-18A3-CB4A-9B0A-4E39D812AEF1}"/>
                </a:ext>
              </a:extLst>
            </p:cNvPr>
            <p:cNvSpPr txBox="1"/>
            <p:nvPr/>
          </p:nvSpPr>
          <p:spPr>
            <a:xfrm>
              <a:off x="2605668" y="1018115"/>
              <a:ext cx="34270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B.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8E22637-F9BA-C727-F536-857239905EB9}"/>
              </a:ext>
            </a:extLst>
          </p:cNvPr>
          <p:cNvGrpSpPr/>
          <p:nvPr/>
        </p:nvGrpSpPr>
        <p:grpSpPr>
          <a:xfrm>
            <a:off x="2629157" y="3509968"/>
            <a:ext cx="2738533" cy="2738411"/>
            <a:chOff x="574" y="3415122"/>
            <a:chExt cx="2738533" cy="273841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2759875-7082-1A52-5D81-2F32D77FDA1D}"/>
                </a:ext>
              </a:extLst>
            </p:cNvPr>
            <p:cNvGrpSpPr/>
            <p:nvPr/>
          </p:nvGrpSpPr>
          <p:grpSpPr>
            <a:xfrm>
              <a:off x="574" y="3415122"/>
              <a:ext cx="2738533" cy="2738411"/>
              <a:chOff x="3526" y="3427040"/>
              <a:chExt cx="2738533" cy="2738411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64D23F5-5DF4-BC45-DF1B-DD9CE06C2F87}"/>
                  </a:ext>
                </a:extLst>
              </p:cNvPr>
              <p:cNvGrpSpPr/>
              <p:nvPr/>
            </p:nvGrpSpPr>
            <p:grpSpPr>
              <a:xfrm>
                <a:off x="3526" y="3427040"/>
                <a:ext cx="2738533" cy="2738411"/>
                <a:chOff x="3526" y="3427040"/>
                <a:chExt cx="2738533" cy="2738411"/>
              </a:xfrm>
            </p:grpSpPr>
            <p:pic>
              <p:nvPicPr>
                <p:cNvPr id="20" name="Picture 19" descr="A picture containing text, diagram, line, plot&#10;&#10;Description automatically generated">
                  <a:extLst>
                    <a:ext uri="{FF2B5EF4-FFF2-40B4-BE49-F238E27FC236}">
                      <a16:creationId xmlns:a16="http://schemas.microsoft.com/office/drawing/2014/main" id="{C1857E10-1629-9D79-52C5-63568049B2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r="7888"/>
                <a:stretch/>
              </p:blipFill>
              <p:spPr>
                <a:xfrm>
                  <a:off x="219663" y="3427040"/>
                  <a:ext cx="2522396" cy="2738411"/>
                </a:xfrm>
                <a:prstGeom prst="rect">
                  <a:avLst/>
                </a:prstGeom>
              </p:spPr>
            </p:pic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9DDF7340-C374-DD41-AFDE-E2925CEA9DDD}"/>
                    </a:ext>
                  </a:extLst>
                </p:cNvPr>
                <p:cNvSpPr txBox="1"/>
                <p:nvPr/>
              </p:nvSpPr>
              <p:spPr>
                <a:xfrm>
                  <a:off x="3526" y="3530150"/>
                  <a:ext cx="342709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C.</a:t>
                  </a:r>
                </a:p>
              </p:txBody>
            </p: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3BD40A7-A9E0-6509-3AB2-764356D5A4F2}"/>
                  </a:ext>
                </a:extLst>
              </p:cNvPr>
              <p:cNvSpPr/>
              <p:nvPr/>
            </p:nvSpPr>
            <p:spPr>
              <a:xfrm>
                <a:off x="652907" y="3616519"/>
                <a:ext cx="1552842" cy="3435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Picture 31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6D362F38-0FD1-F000-EE1D-10E4953BC6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4061" t="14929" r="28685" b="81575"/>
            <a:stretch/>
          </p:blipFill>
          <p:spPr>
            <a:xfrm>
              <a:off x="2250183" y="5660557"/>
              <a:ext cx="472477" cy="95732"/>
            </a:xfrm>
            <a:prstGeom prst="rect">
              <a:avLst/>
            </a:prstGeom>
          </p:spPr>
        </p:pic>
        <p:pic>
          <p:nvPicPr>
            <p:cNvPr id="33" name="Picture 32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A7F7D439-E1AC-58B1-B30B-E2981CE43B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3554" t="14164" r="57885" b="80623"/>
            <a:stretch/>
          </p:blipFill>
          <p:spPr>
            <a:xfrm>
              <a:off x="1930862" y="5496528"/>
              <a:ext cx="782109" cy="142733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A30AC74-C554-1718-BB85-0FB50FB773C2}"/>
              </a:ext>
            </a:extLst>
          </p:cNvPr>
          <p:cNvGrpSpPr/>
          <p:nvPr/>
        </p:nvGrpSpPr>
        <p:grpSpPr>
          <a:xfrm>
            <a:off x="-29985" y="6089381"/>
            <a:ext cx="2642050" cy="2784401"/>
            <a:chOff x="2256453" y="3371680"/>
            <a:chExt cx="2642050" cy="27844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3C3327-5B78-763A-A2C5-9C72509108BC}"/>
                </a:ext>
              </a:extLst>
            </p:cNvPr>
            <p:cNvGrpSpPr/>
            <p:nvPr/>
          </p:nvGrpSpPr>
          <p:grpSpPr>
            <a:xfrm>
              <a:off x="2256453" y="3371680"/>
              <a:ext cx="2642050" cy="2784401"/>
              <a:chOff x="2256453" y="3371680"/>
              <a:chExt cx="2642050" cy="278440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E1129344-491B-1014-FCAB-DA110A133C03}"/>
                  </a:ext>
                </a:extLst>
              </p:cNvPr>
              <p:cNvGrpSpPr/>
              <p:nvPr/>
            </p:nvGrpSpPr>
            <p:grpSpPr>
              <a:xfrm>
                <a:off x="2333325" y="3371680"/>
                <a:ext cx="2565178" cy="2784401"/>
                <a:chOff x="2333325" y="3371680"/>
                <a:chExt cx="2565178" cy="2784401"/>
              </a:xfrm>
            </p:grpSpPr>
            <p:pic>
              <p:nvPicPr>
                <p:cNvPr id="37" name="Picture 36" descr="A picture containing text, diagram, line, plot&#10;&#10;Description automatically generated">
                  <a:extLst>
                    <a:ext uri="{FF2B5EF4-FFF2-40B4-BE49-F238E27FC236}">
                      <a16:creationId xmlns:a16="http://schemas.microsoft.com/office/drawing/2014/main" id="{0B7A1BFC-8A30-4DFC-7A4F-10698E12A1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/>
                <a:srcRect l="-99" r="7974"/>
                <a:stretch/>
              </p:blipFill>
              <p:spPr>
                <a:xfrm>
                  <a:off x="2333325" y="3371680"/>
                  <a:ext cx="2565178" cy="2784401"/>
                </a:xfrm>
                <a:prstGeom prst="rect">
                  <a:avLst/>
                </a:prstGeom>
              </p:spPr>
            </p:pic>
            <p:pic>
              <p:nvPicPr>
                <p:cNvPr id="22" name="Picture 21" descr="A picture containing text, screenshot, diagram, line&#10;&#10;Description automatically generated">
                  <a:extLst>
                    <a:ext uri="{FF2B5EF4-FFF2-40B4-BE49-F238E27FC236}">
                      <a16:creationId xmlns:a16="http://schemas.microsoft.com/office/drawing/2014/main" id="{DC30B858-9350-F381-05C4-7FAD4858A6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/>
                <a:srcRect l="52921" t="14212" r="28015" b="81450"/>
                <a:stretch/>
              </p:blipFill>
              <p:spPr>
                <a:xfrm>
                  <a:off x="4319195" y="5639995"/>
                  <a:ext cx="522074" cy="118791"/>
                </a:xfrm>
                <a:prstGeom prst="rect">
                  <a:avLst/>
                </a:prstGeom>
              </p:spPr>
            </p:pic>
            <p:pic>
              <p:nvPicPr>
                <p:cNvPr id="38" name="Picture 37" descr="A picture containing text, screenshot, diagram, line&#10;&#10;Description automatically generated">
                  <a:extLst>
                    <a:ext uri="{FF2B5EF4-FFF2-40B4-BE49-F238E27FC236}">
                      <a16:creationId xmlns:a16="http://schemas.microsoft.com/office/drawing/2014/main" id="{8B7A02DF-83A8-F53F-97E6-82FB32C546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/>
                <a:srcRect l="15280" t="14585" r="58549" b="81450"/>
                <a:stretch/>
              </p:blipFill>
              <p:spPr>
                <a:xfrm>
                  <a:off x="4077584" y="5503075"/>
                  <a:ext cx="716675" cy="108571"/>
                </a:xfrm>
                <a:prstGeom prst="rect">
                  <a:avLst/>
                </a:prstGeom>
              </p:spPr>
            </p:pic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973D88D-A987-5034-99E3-23704914B140}"/>
                  </a:ext>
                </a:extLst>
              </p:cNvPr>
              <p:cNvSpPr txBox="1"/>
              <p:nvPr/>
            </p:nvSpPr>
            <p:spPr>
              <a:xfrm>
                <a:off x="2256453" y="3557443"/>
                <a:ext cx="34270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D.</a:t>
                </a:r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ACDC740-6E69-93C9-C57E-80018C5A3599}"/>
                </a:ext>
              </a:extLst>
            </p:cNvPr>
            <p:cNvSpPr/>
            <p:nvPr/>
          </p:nvSpPr>
          <p:spPr>
            <a:xfrm>
              <a:off x="2976865" y="3553652"/>
              <a:ext cx="1173361" cy="2188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B2D0CAE-4247-61F0-B01A-36E62F04D5AF}"/>
              </a:ext>
            </a:extLst>
          </p:cNvPr>
          <p:cNvGrpSpPr/>
          <p:nvPr/>
        </p:nvGrpSpPr>
        <p:grpSpPr>
          <a:xfrm>
            <a:off x="2830240" y="6267314"/>
            <a:ext cx="2617001" cy="2610365"/>
            <a:chOff x="4934046" y="3543168"/>
            <a:chExt cx="2617001" cy="2610365"/>
          </a:xfrm>
        </p:grpSpPr>
        <p:pic>
          <p:nvPicPr>
            <p:cNvPr id="26" name="Picture 25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AF3D54A0-A0C0-5E78-7C34-E43CC0CA9C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t="12046" r="7887"/>
            <a:stretch/>
          </p:blipFill>
          <p:spPr>
            <a:xfrm>
              <a:off x="4934046" y="3654647"/>
              <a:ext cx="2617001" cy="2498886"/>
            </a:xfrm>
            <a:prstGeom prst="rect">
              <a:avLst/>
            </a:prstGeom>
          </p:spPr>
        </p:pic>
        <p:pic>
          <p:nvPicPr>
            <p:cNvPr id="40" name="Picture 39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956A9884-5A1D-F129-B1A2-CAC52E67D8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51547" t="14355" r="29411" b="81335"/>
            <a:stretch/>
          </p:blipFill>
          <p:spPr>
            <a:xfrm>
              <a:off x="6946628" y="5636963"/>
              <a:ext cx="521440" cy="118023"/>
            </a:xfrm>
            <a:prstGeom prst="rect">
              <a:avLst/>
            </a:prstGeom>
          </p:spPr>
        </p:pic>
        <p:pic>
          <p:nvPicPr>
            <p:cNvPr id="41" name="Picture 40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E560EF15-B24C-7842-5D26-D6EF2769D9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15003" t="14355" r="60020" b="81335"/>
            <a:stretch/>
          </p:blipFill>
          <p:spPr>
            <a:xfrm>
              <a:off x="6766123" y="5487136"/>
              <a:ext cx="683941" cy="118023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EB2BD46-71E6-83D7-8EBE-FC7E4BA0EA0C}"/>
                </a:ext>
              </a:extLst>
            </p:cNvPr>
            <p:cNvSpPr/>
            <p:nvPr/>
          </p:nvSpPr>
          <p:spPr>
            <a:xfrm>
              <a:off x="5341102" y="3543168"/>
              <a:ext cx="1803850" cy="620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41BED99-B36D-BD8F-AC5C-4E0E9C060062}"/>
              </a:ext>
            </a:extLst>
          </p:cNvPr>
          <p:cNvSpPr txBox="1"/>
          <p:nvPr/>
        </p:nvSpPr>
        <p:spPr>
          <a:xfrm>
            <a:off x="2630139" y="6338739"/>
            <a:ext cx="342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E.</a:t>
            </a:r>
          </a:p>
        </p:txBody>
      </p:sp>
      <p:pic>
        <p:nvPicPr>
          <p:cNvPr id="19" name="Picture 18" descr="A graph of a number of numbers&#10;&#10;Description automatically generated">
            <a:extLst>
              <a:ext uri="{FF2B5EF4-FFF2-40B4-BE49-F238E27FC236}">
                <a16:creationId xmlns:a16="http://schemas.microsoft.com/office/drawing/2014/main" id="{4C93A0CA-1629-86F1-93B7-DCFDB9E84F4B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834" t="90953" r="22727" b="5551"/>
          <a:stretch/>
        </p:blipFill>
        <p:spPr>
          <a:xfrm>
            <a:off x="3550289" y="6008584"/>
            <a:ext cx="1435972" cy="95732"/>
          </a:xfrm>
          <a:prstGeom prst="rect">
            <a:avLst/>
          </a:prstGeom>
        </p:spPr>
      </p:pic>
      <p:pic>
        <p:nvPicPr>
          <p:cNvPr id="23" name="Picture 22" descr="A graph of a response time&#10;&#10;Description automatically generated">
            <a:extLst>
              <a:ext uri="{FF2B5EF4-FFF2-40B4-BE49-F238E27FC236}">
                <a16:creationId xmlns:a16="http://schemas.microsoft.com/office/drawing/2014/main" id="{643B6965-4D2A-0493-8E90-AF0453E809A8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34450" t="90422" r="32679" b="5395"/>
          <a:stretch/>
        </p:blipFill>
        <p:spPr>
          <a:xfrm>
            <a:off x="1069326" y="3426976"/>
            <a:ext cx="898525" cy="114299"/>
          </a:xfrm>
          <a:prstGeom prst="rect">
            <a:avLst/>
          </a:prstGeom>
        </p:spPr>
      </p:pic>
      <p:pic>
        <p:nvPicPr>
          <p:cNvPr id="25" name="Picture 24" descr="A graph of a graph of a number of numbers&#10;&#10;Description automatically generated">
            <a:extLst>
              <a:ext uri="{FF2B5EF4-FFF2-40B4-BE49-F238E27FC236}">
                <a16:creationId xmlns:a16="http://schemas.microsoft.com/office/drawing/2014/main" id="{4E9EA666-847C-4BE6-F0BF-8D2EEC4CAED9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8026" t="90848" r="25979" b="5387"/>
          <a:stretch/>
        </p:blipFill>
        <p:spPr>
          <a:xfrm>
            <a:off x="841569" y="6008697"/>
            <a:ext cx="1259541" cy="103095"/>
          </a:xfrm>
          <a:prstGeom prst="rect">
            <a:avLst/>
          </a:prstGeom>
        </p:spPr>
      </p:pic>
      <p:pic>
        <p:nvPicPr>
          <p:cNvPr id="35" name="Picture 34" descr="A graph of a number of numbers&#10;&#10;Description automatically generated">
            <a:extLst>
              <a:ext uri="{FF2B5EF4-FFF2-40B4-BE49-F238E27FC236}">
                <a16:creationId xmlns:a16="http://schemas.microsoft.com/office/drawing/2014/main" id="{70F2A06E-4392-18B7-AD79-3C33E9FE35F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834" t="90953" r="22727" b="5551"/>
          <a:stretch/>
        </p:blipFill>
        <p:spPr>
          <a:xfrm>
            <a:off x="747330" y="8630975"/>
            <a:ext cx="1435972" cy="95732"/>
          </a:xfrm>
          <a:prstGeom prst="rect">
            <a:avLst/>
          </a:prstGeom>
        </p:spPr>
      </p:pic>
      <p:pic>
        <p:nvPicPr>
          <p:cNvPr id="36" name="Picture 35" descr="A graph of a number of numbers&#10;&#10;Description automatically generated">
            <a:extLst>
              <a:ext uri="{FF2B5EF4-FFF2-40B4-BE49-F238E27FC236}">
                <a16:creationId xmlns:a16="http://schemas.microsoft.com/office/drawing/2014/main" id="{273D90BC-AF6E-7C81-FB05-802CAF47A7E3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834" t="90953" r="22727" b="5551"/>
          <a:stretch/>
        </p:blipFill>
        <p:spPr>
          <a:xfrm>
            <a:off x="3561999" y="8631944"/>
            <a:ext cx="1435972" cy="9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82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26B3C334-2F89-81AE-7FCB-0651E70F9C7D}"/>
              </a:ext>
            </a:extLst>
          </p:cNvPr>
          <p:cNvSpPr txBox="1"/>
          <p:nvPr/>
        </p:nvSpPr>
        <p:spPr>
          <a:xfrm>
            <a:off x="496493" y="7423393"/>
            <a:ext cx="42449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Left Brace 51">
            <a:extLst>
              <a:ext uri="{FF2B5EF4-FFF2-40B4-BE49-F238E27FC236}">
                <a16:creationId xmlns:a16="http://schemas.microsoft.com/office/drawing/2014/main" id="{F2400129-1880-37E5-3EA7-008271CDD48F}"/>
              </a:ext>
            </a:extLst>
          </p:cNvPr>
          <p:cNvSpPr/>
          <p:nvPr/>
        </p:nvSpPr>
        <p:spPr>
          <a:xfrm>
            <a:off x="490454" y="2529925"/>
            <a:ext cx="74265" cy="1653593"/>
          </a:xfrm>
          <a:prstGeom prst="leftBrace">
            <a:avLst>
              <a:gd name="adj1" fmla="val 8333"/>
              <a:gd name="adj2" fmla="val 5089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="horz" wrap="square" lIns="18288" tIns="9144" rIns="18288" bIns="91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082DE1-BE31-E1C1-BB02-0F874E4D05B5}"/>
              </a:ext>
            </a:extLst>
          </p:cNvPr>
          <p:cNvSpPr txBox="1"/>
          <p:nvPr/>
        </p:nvSpPr>
        <p:spPr>
          <a:xfrm>
            <a:off x="785181" y="4414146"/>
            <a:ext cx="16565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Distance Estimate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669A1C-25FF-60D6-6942-DE9AF0B9C340}"/>
              </a:ext>
            </a:extLst>
          </p:cNvPr>
          <p:cNvSpPr txBox="1"/>
          <p:nvPr/>
        </p:nvSpPr>
        <p:spPr>
          <a:xfrm>
            <a:off x="2464742" y="4414146"/>
            <a:ext cx="16565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Response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CF323E-433E-1DB4-1D20-0EC940ED7B8B}"/>
              </a:ext>
            </a:extLst>
          </p:cNvPr>
          <p:cNvSpPr txBox="1"/>
          <p:nvPr/>
        </p:nvSpPr>
        <p:spPr>
          <a:xfrm rot="16200000">
            <a:off x="-424161" y="1562846"/>
            <a:ext cx="16535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Distance Estimate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3DE5B6-0A87-3AE5-4E40-66D7EFF4965F}"/>
              </a:ext>
            </a:extLst>
          </p:cNvPr>
          <p:cNvSpPr txBox="1"/>
          <p:nvPr/>
        </p:nvSpPr>
        <p:spPr>
          <a:xfrm rot="16200000">
            <a:off x="-428281" y="3244876"/>
            <a:ext cx="16535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Response 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AC90A2-8253-3874-BE2E-18445C048C48}"/>
              </a:ext>
            </a:extLst>
          </p:cNvPr>
          <p:cNvSpPr txBox="1"/>
          <p:nvPr/>
        </p:nvSpPr>
        <p:spPr>
          <a:xfrm>
            <a:off x="4468117" y="1410991"/>
            <a:ext cx="35509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0.8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8144E1-1F04-8FE9-FFA5-72061700C9BB}"/>
              </a:ext>
            </a:extLst>
          </p:cNvPr>
          <p:cNvSpPr txBox="1"/>
          <p:nvPr/>
        </p:nvSpPr>
        <p:spPr>
          <a:xfrm>
            <a:off x="4470421" y="2080396"/>
            <a:ext cx="38864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0.6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1D78BC-B11B-4C22-8D34-D21C4781974B}"/>
              </a:ext>
            </a:extLst>
          </p:cNvPr>
          <p:cNvSpPr txBox="1"/>
          <p:nvPr/>
        </p:nvSpPr>
        <p:spPr>
          <a:xfrm>
            <a:off x="4472941" y="2747629"/>
            <a:ext cx="318346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0.4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3AFC92-BDB9-E8F0-5576-DAE733E1EB99}"/>
              </a:ext>
            </a:extLst>
          </p:cNvPr>
          <p:cNvSpPr txBox="1"/>
          <p:nvPr/>
        </p:nvSpPr>
        <p:spPr>
          <a:xfrm>
            <a:off x="4468117" y="3418102"/>
            <a:ext cx="386572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0.2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44A3E6-1392-2E2A-199E-E67BC9FD40A0}"/>
              </a:ext>
            </a:extLst>
          </p:cNvPr>
          <p:cNvSpPr txBox="1"/>
          <p:nvPr/>
        </p:nvSpPr>
        <p:spPr>
          <a:xfrm>
            <a:off x="828507" y="4193924"/>
            <a:ext cx="46199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125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2D0518-044B-BC2C-A952-0E37281A96BF}"/>
              </a:ext>
            </a:extLst>
          </p:cNvPr>
          <p:cNvSpPr txBox="1"/>
          <p:nvPr/>
        </p:nvSpPr>
        <p:spPr>
          <a:xfrm>
            <a:off x="1351536" y="4195374"/>
            <a:ext cx="53271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250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FFE819-F5CD-C414-EFE4-3F166264072E}"/>
              </a:ext>
            </a:extLst>
          </p:cNvPr>
          <p:cNvSpPr txBox="1"/>
          <p:nvPr/>
        </p:nvSpPr>
        <p:spPr>
          <a:xfrm>
            <a:off x="1911889" y="4195962"/>
            <a:ext cx="53271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1000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AB3617-CC0C-13DE-1ABD-6BA6FBEACD19}"/>
              </a:ext>
            </a:extLst>
          </p:cNvPr>
          <p:cNvSpPr txBox="1"/>
          <p:nvPr/>
        </p:nvSpPr>
        <p:spPr>
          <a:xfrm>
            <a:off x="2507802" y="4196553"/>
            <a:ext cx="46199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125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673819-1455-129B-8A87-FEFB66390FD5}"/>
              </a:ext>
            </a:extLst>
          </p:cNvPr>
          <p:cNvSpPr txBox="1"/>
          <p:nvPr/>
        </p:nvSpPr>
        <p:spPr>
          <a:xfrm>
            <a:off x="3026365" y="4197577"/>
            <a:ext cx="53271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250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F0F4FA-873D-36F1-1200-D658BEFA985F}"/>
              </a:ext>
            </a:extLst>
          </p:cNvPr>
          <p:cNvSpPr txBox="1"/>
          <p:nvPr/>
        </p:nvSpPr>
        <p:spPr>
          <a:xfrm>
            <a:off x="3592445" y="4193924"/>
            <a:ext cx="53271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1000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335AB4-D21E-A89C-100B-B5AC2B462B71}"/>
              </a:ext>
            </a:extLst>
          </p:cNvPr>
          <p:cNvSpPr txBox="1"/>
          <p:nvPr/>
        </p:nvSpPr>
        <p:spPr>
          <a:xfrm rot="16200000">
            <a:off x="413788" y="984405"/>
            <a:ext cx="53847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125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B3F177-687C-9BB0-94DB-5E78602554D5}"/>
              </a:ext>
            </a:extLst>
          </p:cNvPr>
          <p:cNvSpPr txBox="1"/>
          <p:nvPr/>
        </p:nvSpPr>
        <p:spPr>
          <a:xfrm rot="16200000">
            <a:off x="372575" y="1557937"/>
            <a:ext cx="62090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250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0F82CA-CC8E-6F26-97D8-F0CE8F538E99}"/>
              </a:ext>
            </a:extLst>
          </p:cNvPr>
          <p:cNvSpPr txBox="1"/>
          <p:nvPr/>
        </p:nvSpPr>
        <p:spPr>
          <a:xfrm rot="16200000">
            <a:off x="368120" y="2119346"/>
            <a:ext cx="62090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1000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5D34BF-194C-7640-486A-CFF28C3FAAAC}"/>
              </a:ext>
            </a:extLst>
          </p:cNvPr>
          <p:cNvSpPr txBox="1"/>
          <p:nvPr/>
        </p:nvSpPr>
        <p:spPr>
          <a:xfrm rot="16200000">
            <a:off x="410003" y="2681792"/>
            <a:ext cx="53847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125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56073F-BC80-16B7-02FA-16425E2AC1ED}"/>
              </a:ext>
            </a:extLst>
          </p:cNvPr>
          <p:cNvSpPr txBox="1"/>
          <p:nvPr/>
        </p:nvSpPr>
        <p:spPr>
          <a:xfrm rot="16200000">
            <a:off x="368789" y="3250107"/>
            <a:ext cx="62090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250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AA2BDE-759D-4B28-05B7-301FB8071769}"/>
              </a:ext>
            </a:extLst>
          </p:cNvPr>
          <p:cNvSpPr txBox="1"/>
          <p:nvPr/>
        </p:nvSpPr>
        <p:spPr>
          <a:xfrm rot="16200000">
            <a:off x="377108" y="3802294"/>
            <a:ext cx="60375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1000</a:t>
            </a: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0EFB9452-3F7B-27D2-52FC-D67FD4422B48}"/>
              </a:ext>
            </a:extLst>
          </p:cNvPr>
          <p:cNvSpPr/>
          <p:nvPr/>
        </p:nvSpPr>
        <p:spPr>
          <a:xfrm>
            <a:off x="487165" y="851465"/>
            <a:ext cx="74265" cy="1653593"/>
          </a:xfrm>
          <a:prstGeom prst="leftBrace">
            <a:avLst>
              <a:gd name="adj1" fmla="val 8333"/>
              <a:gd name="adj2" fmla="val 5089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="horz" wrap="square" lIns="18288" tIns="9144" rIns="18288" bIns="91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0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4A80E03D-20CC-652B-7DA8-7C0DCA48BA5A}"/>
              </a:ext>
            </a:extLst>
          </p:cNvPr>
          <p:cNvSpPr/>
          <p:nvPr/>
        </p:nvSpPr>
        <p:spPr>
          <a:xfrm rot="16200000">
            <a:off x="3250568" y="3564067"/>
            <a:ext cx="92647" cy="1656528"/>
          </a:xfrm>
          <a:prstGeom prst="leftBrace">
            <a:avLst>
              <a:gd name="adj1" fmla="val 8333"/>
              <a:gd name="adj2" fmla="val 5089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="horz" wrap="square" lIns="18288" tIns="9144" rIns="18288" bIns="91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714C2B-7B69-89AD-5A96-7159F4129EAD}"/>
              </a:ext>
            </a:extLst>
          </p:cNvPr>
          <p:cNvSpPr txBox="1"/>
          <p:nvPr/>
        </p:nvSpPr>
        <p:spPr>
          <a:xfrm>
            <a:off x="4507849" y="3557885"/>
            <a:ext cx="4440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 0.16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A126FE-8F4E-CB52-EFD6-7704F9122405}"/>
              </a:ext>
            </a:extLst>
          </p:cNvPr>
          <p:cNvSpPr txBox="1"/>
          <p:nvPr/>
        </p:nvSpPr>
        <p:spPr>
          <a:xfrm>
            <a:off x="4759613" y="3554313"/>
            <a:ext cx="13838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35BF0A7-A29C-A857-D8C9-9F5843DFEB10}"/>
              </a:ext>
            </a:extLst>
          </p:cNvPr>
          <p:cNvSpPr/>
          <p:nvPr/>
        </p:nvSpPr>
        <p:spPr>
          <a:xfrm>
            <a:off x="1365253" y="772519"/>
            <a:ext cx="2874010" cy="600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EF9C587-A5A4-A376-A21F-AA9F40AEE2F8}"/>
              </a:ext>
            </a:extLst>
          </p:cNvPr>
          <p:cNvSpPr/>
          <p:nvPr/>
        </p:nvSpPr>
        <p:spPr>
          <a:xfrm>
            <a:off x="1930349" y="1334793"/>
            <a:ext cx="2308913" cy="600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A312C3F-3B17-6F24-E8A0-65A46CD88F39}"/>
              </a:ext>
            </a:extLst>
          </p:cNvPr>
          <p:cNvSpPr/>
          <p:nvPr/>
        </p:nvSpPr>
        <p:spPr>
          <a:xfrm>
            <a:off x="2499664" y="1896918"/>
            <a:ext cx="1702682" cy="600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4448733-BB22-592E-51CF-975F16403753}"/>
              </a:ext>
            </a:extLst>
          </p:cNvPr>
          <p:cNvSpPr/>
          <p:nvPr/>
        </p:nvSpPr>
        <p:spPr>
          <a:xfrm>
            <a:off x="3061752" y="2460495"/>
            <a:ext cx="1142356" cy="600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9295510-C559-6210-3349-C6A7177A680C}"/>
              </a:ext>
            </a:extLst>
          </p:cNvPr>
          <p:cNvSpPr/>
          <p:nvPr/>
        </p:nvSpPr>
        <p:spPr>
          <a:xfrm>
            <a:off x="3629267" y="3022620"/>
            <a:ext cx="591750" cy="600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6B63AC2-2F32-51C6-F9B5-E638C5E29533}"/>
              </a:ext>
            </a:extLst>
          </p:cNvPr>
          <p:cNvSpPr txBox="1"/>
          <p:nvPr/>
        </p:nvSpPr>
        <p:spPr>
          <a:xfrm rot="5400000">
            <a:off x="4203957" y="2406852"/>
            <a:ext cx="13338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Correlation (r)</a:t>
            </a:r>
          </a:p>
        </p:txBody>
      </p:sp>
      <p:pic>
        <p:nvPicPr>
          <p:cNvPr id="30" name="Picture 29" descr="A yellow squares with red and yellow numbers&#10;&#10;Description automatically generated">
            <a:extLst>
              <a:ext uri="{FF2B5EF4-FFF2-40B4-BE49-F238E27FC236}">
                <a16:creationId xmlns:a16="http://schemas.microsoft.com/office/drawing/2014/main" id="{FFE56C26-B86A-2C35-C500-2F521BF41D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57" t="18280" r="17851" b="18843"/>
          <a:stretch/>
        </p:blipFill>
        <p:spPr>
          <a:xfrm>
            <a:off x="750034" y="809686"/>
            <a:ext cx="3793392" cy="33979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41711A-C20C-5983-DC6C-CFA2406F17C4}"/>
              </a:ext>
            </a:extLst>
          </p:cNvPr>
          <p:cNvSpPr txBox="1"/>
          <p:nvPr/>
        </p:nvSpPr>
        <p:spPr>
          <a:xfrm>
            <a:off x="4468117" y="4083490"/>
            <a:ext cx="4482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0A1C9A7-0C7D-B641-6B1C-7A97475E09C6}"/>
              </a:ext>
            </a:extLst>
          </p:cNvPr>
          <p:cNvSpPr txBox="1"/>
          <p:nvPr/>
        </p:nvSpPr>
        <p:spPr>
          <a:xfrm>
            <a:off x="4458675" y="742138"/>
            <a:ext cx="3550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68F9AE-8CC3-3C30-4D7A-30386A66EE0D}"/>
              </a:ext>
            </a:extLst>
          </p:cNvPr>
          <p:cNvCxnSpPr>
            <a:cxnSpLocks/>
          </p:cNvCxnSpPr>
          <p:nvPr/>
        </p:nvCxnSpPr>
        <p:spPr>
          <a:xfrm>
            <a:off x="4336521" y="3662342"/>
            <a:ext cx="26319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Left Brace 42">
            <a:extLst>
              <a:ext uri="{FF2B5EF4-FFF2-40B4-BE49-F238E27FC236}">
                <a16:creationId xmlns:a16="http://schemas.microsoft.com/office/drawing/2014/main" id="{96C3DFF4-8469-E375-7EFD-692599A29446}"/>
              </a:ext>
            </a:extLst>
          </p:cNvPr>
          <p:cNvSpPr/>
          <p:nvPr/>
        </p:nvSpPr>
        <p:spPr>
          <a:xfrm rot="16200000">
            <a:off x="1556143" y="3552016"/>
            <a:ext cx="92647" cy="1680631"/>
          </a:xfrm>
          <a:prstGeom prst="leftBrace">
            <a:avLst>
              <a:gd name="adj1" fmla="val 8333"/>
              <a:gd name="adj2" fmla="val 5089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="horz" wrap="square" lIns="18288" tIns="9144" rIns="18288" bIns="91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30ECC77-4BBA-85A7-2511-B8932AD974CC}"/>
              </a:ext>
            </a:extLst>
          </p:cNvPr>
          <p:cNvSpPr/>
          <p:nvPr/>
        </p:nvSpPr>
        <p:spPr>
          <a:xfrm>
            <a:off x="1346941" y="841270"/>
            <a:ext cx="2831950" cy="548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9DD6467-B1C0-F41A-74DF-09CEA960A216}"/>
              </a:ext>
            </a:extLst>
          </p:cNvPr>
          <p:cNvSpPr/>
          <p:nvPr/>
        </p:nvSpPr>
        <p:spPr>
          <a:xfrm>
            <a:off x="1901183" y="1399697"/>
            <a:ext cx="2277708" cy="548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AF93F6F-8281-B693-22AD-9F75F4867E5B}"/>
              </a:ext>
            </a:extLst>
          </p:cNvPr>
          <p:cNvSpPr/>
          <p:nvPr/>
        </p:nvSpPr>
        <p:spPr>
          <a:xfrm>
            <a:off x="2464742" y="1957250"/>
            <a:ext cx="1756275" cy="548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82933BC-2E29-5B6D-EA7C-BB460F4DD37D}"/>
              </a:ext>
            </a:extLst>
          </p:cNvPr>
          <p:cNvSpPr/>
          <p:nvPr/>
        </p:nvSpPr>
        <p:spPr>
          <a:xfrm>
            <a:off x="3013067" y="2515280"/>
            <a:ext cx="1189819" cy="548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B13D014-7BC0-BE0D-0A18-33DD9BC48AC8}"/>
              </a:ext>
            </a:extLst>
          </p:cNvPr>
          <p:cNvSpPr/>
          <p:nvPr/>
        </p:nvSpPr>
        <p:spPr>
          <a:xfrm>
            <a:off x="3579321" y="3072702"/>
            <a:ext cx="624788" cy="548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16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graph of a number of numbers&#10;&#10;Description automatically generated">
            <a:extLst>
              <a:ext uri="{FF2B5EF4-FFF2-40B4-BE49-F238E27FC236}">
                <a16:creationId xmlns:a16="http://schemas.microsoft.com/office/drawing/2014/main" id="{F0B1F7A1-EA3A-E2BA-0C86-D9E5F28E2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570" y="3325417"/>
            <a:ext cx="3019362" cy="3019362"/>
          </a:xfrm>
          <a:prstGeom prst="rect">
            <a:avLst/>
          </a:prstGeom>
        </p:spPr>
      </p:pic>
      <p:pic>
        <p:nvPicPr>
          <p:cNvPr id="16" name="Picture 15" descr="A graph of a number of numbers&#10;&#10;Description automatically generated">
            <a:extLst>
              <a:ext uri="{FF2B5EF4-FFF2-40B4-BE49-F238E27FC236}">
                <a16:creationId xmlns:a16="http://schemas.microsoft.com/office/drawing/2014/main" id="{79797167-626A-E3BA-9110-FD58E0578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621" y="478435"/>
            <a:ext cx="3019362" cy="3019362"/>
          </a:xfrm>
          <a:prstGeom prst="rect">
            <a:avLst/>
          </a:prstGeom>
        </p:spPr>
      </p:pic>
      <p:pic>
        <p:nvPicPr>
          <p:cNvPr id="22" name="Picture 21" descr="A graph of a number of numbers and a line&#10;&#10;Description automatically generated">
            <a:extLst>
              <a:ext uri="{FF2B5EF4-FFF2-40B4-BE49-F238E27FC236}">
                <a16:creationId xmlns:a16="http://schemas.microsoft.com/office/drawing/2014/main" id="{02A25772-5EF2-9C89-9698-F0C44B92F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735" y="3336842"/>
            <a:ext cx="3019362" cy="3019362"/>
          </a:xfrm>
          <a:prstGeom prst="rect">
            <a:avLst/>
          </a:prstGeom>
        </p:spPr>
      </p:pic>
      <p:pic>
        <p:nvPicPr>
          <p:cNvPr id="9" name="Picture 8" descr="A graph of a number of points&#10;&#10;Description automatically generated">
            <a:extLst>
              <a:ext uri="{FF2B5EF4-FFF2-40B4-BE49-F238E27FC236}">
                <a16:creationId xmlns:a16="http://schemas.microsoft.com/office/drawing/2014/main" id="{BD31BBC1-6B45-1C20-E69B-31506157E5A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520"/>
          <a:stretch/>
        </p:blipFill>
        <p:spPr>
          <a:xfrm>
            <a:off x="361640" y="490760"/>
            <a:ext cx="2943270" cy="30193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2033F7D-13CD-6046-83DD-1CFF99037456}"/>
              </a:ext>
            </a:extLst>
          </p:cNvPr>
          <p:cNvGrpSpPr/>
          <p:nvPr/>
        </p:nvGrpSpPr>
        <p:grpSpPr>
          <a:xfrm>
            <a:off x="257703" y="6323345"/>
            <a:ext cx="3355253" cy="2407122"/>
            <a:chOff x="4291182" y="2692647"/>
            <a:chExt cx="3049831" cy="2118488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472BD362-5472-D244-A6EB-E71494AED425}"/>
                </a:ext>
              </a:extLst>
            </p:cNvPr>
            <p:cNvGrpSpPr/>
            <p:nvPr/>
          </p:nvGrpSpPr>
          <p:grpSpPr>
            <a:xfrm>
              <a:off x="4291182" y="2692647"/>
              <a:ext cx="3049831" cy="2118488"/>
              <a:chOff x="387655" y="1645993"/>
              <a:chExt cx="3337220" cy="2416399"/>
            </a:xfrm>
          </p:grpSpPr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BA13DDC7-CDF8-A349-AEA5-5B95AAE99E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50372" r="10140"/>
              <a:stretch/>
            </p:blipFill>
            <p:spPr>
              <a:xfrm>
                <a:off x="2295844" y="1645993"/>
                <a:ext cx="1363132" cy="2416397"/>
              </a:xfrm>
              <a:prstGeom prst="rect">
                <a:avLst/>
              </a:prstGeom>
            </p:spPr>
          </p:pic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94013154-4F26-4144-B5B4-A0D4B842F4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-778" r="48583"/>
              <a:stretch/>
            </p:blipFill>
            <p:spPr>
              <a:xfrm>
                <a:off x="387655" y="1645995"/>
                <a:ext cx="1801747" cy="2416397"/>
              </a:xfrm>
              <a:prstGeom prst="rect">
                <a:avLst/>
              </a:prstGeom>
            </p:spPr>
          </p:pic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id="{46B13134-FF34-AE45-995B-AD0B9FD1CA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52037" t="88331" r="12674" b="7490"/>
              <a:stretch/>
            </p:blipFill>
            <p:spPr>
              <a:xfrm>
                <a:off x="949469" y="3791235"/>
                <a:ext cx="1220052" cy="101151"/>
              </a:xfrm>
              <a:prstGeom prst="rect">
                <a:avLst/>
              </a:prstGeom>
            </p:spPr>
          </p:pic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74A2329C-1122-3045-B56F-B7C9B4AB74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86649" r="10140"/>
              <a:stretch/>
            </p:blipFill>
            <p:spPr>
              <a:xfrm>
                <a:off x="2184989" y="1645994"/>
                <a:ext cx="110855" cy="2416397"/>
              </a:xfrm>
              <a:prstGeom prst="rect">
                <a:avLst/>
              </a:prstGeom>
            </p:spPr>
          </p:pic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4C56578E-40B4-914C-A94A-B2C4BADF48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12182" t="92012" r="5430" b="2973"/>
              <a:stretch/>
            </p:blipFill>
            <p:spPr>
              <a:xfrm>
                <a:off x="876479" y="3880319"/>
                <a:ext cx="2848396" cy="121381"/>
              </a:xfrm>
              <a:prstGeom prst="rect">
                <a:avLst/>
              </a:prstGeom>
            </p:spPr>
          </p:pic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A6908451-7F80-454F-A55A-447BA826904A}"/>
                  </a:ext>
                </a:extLst>
              </p:cNvPr>
              <p:cNvGrpSpPr/>
              <p:nvPr/>
            </p:nvGrpSpPr>
            <p:grpSpPr>
              <a:xfrm>
                <a:off x="898986" y="1974547"/>
                <a:ext cx="1093167" cy="388523"/>
                <a:chOff x="4707877" y="2006145"/>
                <a:chExt cx="1093167" cy="388523"/>
              </a:xfrm>
            </p:grpSpPr>
            <p:pic>
              <p:nvPicPr>
                <p:cNvPr id="105" name="Picture 104">
                  <a:extLst>
                    <a:ext uri="{FF2B5EF4-FFF2-40B4-BE49-F238E27FC236}">
                      <a16:creationId xmlns:a16="http://schemas.microsoft.com/office/drawing/2014/main" id="{941B3408-98CE-3E4D-B942-E762F24954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l="13984" t="13401" r="67057" b="78240"/>
                <a:stretch/>
              </p:blipFill>
              <p:spPr>
                <a:xfrm>
                  <a:off x="4707877" y="2184362"/>
                  <a:ext cx="681392" cy="210306"/>
                </a:xfrm>
                <a:prstGeom prst="rect">
                  <a:avLst/>
                </a:prstGeom>
              </p:spPr>
            </p:pic>
            <p:pic>
              <p:nvPicPr>
                <p:cNvPr id="106" name="Picture 105">
                  <a:extLst>
                    <a:ext uri="{FF2B5EF4-FFF2-40B4-BE49-F238E27FC236}">
                      <a16:creationId xmlns:a16="http://schemas.microsoft.com/office/drawing/2014/main" id="{C99F1E1A-87B2-6049-A621-6B219EF4BA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14044" t="13735" r="54593" b="79411"/>
                <a:stretch/>
              </p:blipFill>
              <p:spPr>
                <a:xfrm>
                  <a:off x="4716711" y="2039132"/>
                  <a:ext cx="1084333" cy="165887"/>
                </a:xfrm>
                <a:prstGeom prst="rect">
                  <a:avLst/>
                </a:prstGeom>
              </p:spPr>
            </p:pic>
            <p:pic>
              <p:nvPicPr>
                <p:cNvPr id="107" name="Picture 106">
                  <a:extLst>
                    <a:ext uri="{FF2B5EF4-FFF2-40B4-BE49-F238E27FC236}">
                      <a16:creationId xmlns:a16="http://schemas.microsoft.com/office/drawing/2014/main" id="{50058464-3453-B343-AB25-5184571DF9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l="22019" t="14222" r="67057" b="78240"/>
                <a:stretch/>
              </p:blipFill>
              <p:spPr>
                <a:xfrm>
                  <a:off x="5005495" y="2048357"/>
                  <a:ext cx="392608" cy="189648"/>
                </a:xfrm>
                <a:prstGeom prst="rect">
                  <a:avLst/>
                </a:prstGeom>
              </p:spPr>
            </p:pic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D26A3DF4-6E13-9C42-BA88-D1CC79CAA52F}"/>
                    </a:ext>
                  </a:extLst>
                </p:cNvPr>
                <p:cNvSpPr/>
                <p:nvPr/>
              </p:nvSpPr>
              <p:spPr>
                <a:xfrm>
                  <a:off x="5398103" y="2006145"/>
                  <a:ext cx="402941" cy="1782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0" name="Left Brace 89">
              <a:extLst>
                <a:ext uri="{FF2B5EF4-FFF2-40B4-BE49-F238E27FC236}">
                  <a16:creationId xmlns:a16="http://schemas.microsoft.com/office/drawing/2014/main" id="{3184574F-BF55-3E41-9CA4-868BB0E66187}"/>
                </a:ext>
              </a:extLst>
            </p:cNvPr>
            <p:cNvSpPr/>
            <p:nvPr/>
          </p:nvSpPr>
          <p:spPr>
            <a:xfrm rot="5400000">
              <a:off x="5138425" y="3621940"/>
              <a:ext cx="59911" cy="367123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C4546F9-FFC3-E649-9AAE-BB99FDA2CA51}"/>
                </a:ext>
              </a:extLst>
            </p:cNvPr>
            <p:cNvSpPr txBox="1"/>
            <p:nvPr/>
          </p:nvSpPr>
          <p:spPr>
            <a:xfrm>
              <a:off x="5039186" y="3651173"/>
              <a:ext cx="258388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" dirty="0">
                  <a:latin typeface="Arial" panose="020B0604020202020204" pitchFamily="34" charset="0"/>
                  <a:cs typeface="Arial" panose="020B0604020202020204" pitchFamily="34" charset="0"/>
                </a:rPr>
                <a:t>**</a:t>
              </a:r>
              <a:endParaRPr lang="en-US" sz="48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3968550-2AFC-3047-8A2B-3A061D101042}"/>
                </a:ext>
              </a:extLst>
            </p:cNvPr>
            <p:cNvSpPr txBox="1"/>
            <p:nvPr/>
          </p:nvSpPr>
          <p:spPr>
            <a:xfrm>
              <a:off x="5181706" y="3516541"/>
              <a:ext cx="353870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" dirty="0">
                  <a:latin typeface="Arial" panose="020B0604020202020204" pitchFamily="34" charset="0"/>
                  <a:cs typeface="Arial" panose="020B0604020202020204" pitchFamily="34" charset="0"/>
                </a:rPr>
                <a:t>***</a:t>
              </a:r>
              <a:endParaRPr lang="en-US" sz="48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Left Brace 92">
              <a:extLst>
                <a:ext uri="{FF2B5EF4-FFF2-40B4-BE49-F238E27FC236}">
                  <a16:creationId xmlns:a16="http://schemas.microsoft.com/office/drawing/2014/main" id="{91E1C76A-CB31-1C43-8FAC-BCDA4DF61239}"/>
                </a:ext>
              </a:extLst>
            </p:cNvPr>
            <p:cNvSpPr/>
            <p:nvPr/>
          </p:nvSpPr>
          <p:spPr>
            <a:xfrm rot="5400000">
              <a:off x="5328686" y="3299115"/>
              <a:ext cx="59911" cy="747647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CB1F479-7F2E-6D40-B849-987AE1CA2481}"/>
                </a:ext>
              </a:extLst>
            </p:cNvPr>
            <p:cNvSpPr txBox="1"/>
            <p:nvPr/>
          </p:nvSpPr>
          <p:spPr>
            <a:xfrm>
              <a:off x="6474160" y="2885155"/>
              <a:ext cx="353870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" dirty="0">
                  <a:latin typeface="Arial" panose="020B0604020202020204" pitchFamily="34" charset="0"/>
                  <a:cs typeface="Arial" panose="020B0604020202020204" pitchFamily="34" charset="0"/>
                </a:rPr>
                <a:t>***</a:t>
              </a:r>
              <a:endParaRPr lang="en-US" sz="48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Left Brace 94">
              <a:extLst>
                <a:ext uri="{FF2B5EF4-FFF2-40B4-BE49-F238E27FC236}">
                  <a16:creationId xmlns:a16="http://schemas.microsoft.com/office/drawing/2014/main" id="{8EE0D5D7-DDC8-3841-BD08-CF1BE3E59002}"/>
                </a:ext>
              </a:extLst>
            </p:cNvPr>
            <p:cNvSpPr/>
            <p:nvPr/>
          </p:nvSpPr>
          <p:spPr>
            <a:xfrm rot="5400000">
              <a:off x="6612308" y="2651971"/>
              <a:ext cx="59911" cy="765316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"/>
            </a:p>
          </p:txBody>
        </p:sp>
        <p:sp>
          <p:nvSpPr>
            <p:cNvPr id="96" name="Left Brace 95">
              <a:extLst>
                <a:ext uri="{FF2B5EF4-FFF2-40B4-BE49-F238E27FC236}">
                  <a16:creationId xmlns:a16="http://schemas.microsoft.com/office/drawing/2014/main" id="{0CC36B2F-91DC-9F41-8D99-0119C532419F}"/>
                </a:ext>
              </a:extLst>
            </p:cNvPr>
            <p:cNvSpPr/>
            <p:nvPr/>
          </p:nvSpPr>
          <p:spPr>
            <a:xfrm rot="5400000">
              <a:off x="6420979" y="3045898"/>
              <a:ext cx="59911" cy="373823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9E74467-FB96-8E4F-9AE4-AB501C69791C}"/>
                </a:ext>
              </a:extLst>
            </p:cNvPr>
            <p:cNvSpPr txBox="1"/>
            <p:nvPr/>
          </p:nvSpPr>
          <p:spPr>
            <a:xfrm>
              <a:off x="6273999" y="3073158"/>
              <a:ext cx="353870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" dirty="0">
                  <a:latin typeface="Arial" panose="020B0604020202020204" pitchFamily="34" charset="0"/>
                  <a:cs typeface="Arial" panose="020B0604020202020204" pitchFamily="34" charset="0"/>
                </a:rPr>
                <a:t>*</a:t>
              </a:r>
              <a:endParaRPr lang="en-US" sz="48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BCEFBC9-B772-5C4C-A58F-D00077C4DC43}"/>
              </a:ext>
            </a:extLst>
          </p:cNvPr>
          <p:cNvSpPr/>
          <p:nvPr/>
        </p:nvSpPr>
        <p:spPr>
          <a:xfrm>
            <a:off x="1138864" y="387541"/>
            <a:ext cx="368259" cy="128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DB89D69-A778-8C43-A1EA-BA97DD021215}"/>
              </a:ext>
            </a:extLst>
          </p:cNvPr>
          <p:cNvSpPr/>
          <p:nvPr/>
        </p:nvSpPr>
        <p:spPr>
          <a:xfrm>
            <a:off x="3304910" y="371537"/>
            <a:ext cx="368259" cy="128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EB2340A2-257F-5E49-9DA1-86E052C90DD7}"/>
              </a:ext>
            </a:extLst>
          </p:cNvPr>
          <p:cNvSpPr/>
          <p:nvPr/>
        </p:nvSpPr>
        <p:spPr>
          <a:xfrm>
            <a:off x="5503096" y="371537"/>
            <a:ext cx="368259" cy="128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9DF7FE4-980C-4F42-BA26-E21B8628D78E}"/>
              </a:ext>
            </a:extLst>
          </p:cNvPr>
          <p:cNvSpPr/>
          <p:nvPr/>
        </p:nvSpPr>
        <p:spPr>
          <a:xfrm>
            <a:off x="1233551" y="2566813"/>
            <a:ext cx="422454" cy="128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C44CCC-9B5A-5047-A852-AE08486A7A65}"/>
              </a:ext>
            </a:extLst>
          </p:cNvPr>
          <p:cNvSpPr/>
          <p:nvPr/>
        </p:nvSpPr>
        <p:spPr>
          <a:xfrm>
            <a:off x="1233551" y="560800"/>
            <a:ext cx="374879" cy="121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37D59BD-623D-BB45-BE60-7436A2E6D7CB}"/>
              </a:ext>
            </a:extLst>
          </p:cNvPr>
          <p:cNvSpPr/>
          <p:nvPr/>
        </p:nvSpPr>
        <p:spPr>
          <a:xfrm>
            <a:off x="3334895" y="537175"/>
            <a:ext cx="374879" cy="121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7F68606-A10F-5447-8F18-7658C71AEA9B}"/>
              </a:ext>
            </a:extLst>
          </p:cNvPr>
          <p:cNvSpPr/>
          <p:nvPr/>
        </p:nvSpPr>
        <p:spPr>
          <a:xfrm>
            <a:off x="3487295" y="689575"/>
            <a:ext cx="374879" cy="121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5CF8BA9-F0B3-794A-9A62-A2880065F957}"/>
              </a:ext>
            </a:extLst>
          </p:cNvPr>
          <p:cNvSpPr/>
          <p:nvPr/>
        </p:nvSpPr>
        <p:spPr>
          <a:xfrm>
            <a:off x="2885258" y="2328391"/>
            <a:ext cx="147874" cy="468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34E38B0-2780-834E-96D2-DABA410123C7}"/>
              </a:ext>
            </a:extLst>
          </p:cNvPr>
          <p:cNvSpPr/>
          <p:nvPr/>
        </p:nvSpPr>
        <p:spPr>
          <a:xfrm>
            <a:off x="4078784" y="2327815"/>
            <a:ext cx="147874" cy="468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1E41C5D-0B6F-DB49-97E8-5ED59934C052}"/>
              </a:ext>
            </a:extLst>
          </p:cNvPr>
          <p:cNvSpPr/>
          <p:nvPr/>
        </p:nvSpPr>
        <p:spPr>
          <a:xfrm>
            <a:off x="1934751" y="4428444"/>
            <a:ext cx="147874" cy="468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7FA03E3-C7DB-4A4F-81B7-2BAE6520D46D}"/>
              </a:ext>
            </a:extLst>
          </p:cNvPr>
          <p:cNvSpPr/>
          <p:nvPr/>
        </p:nvSpPr>
        <p:spPr>
          <a:xfrm>
            <a:off x="2897207" y="4417430"/>
            <a:ext cx="147874" cy="468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7311D5C-15BF-C84C-8A38-6E46DE466EB9}"/>
              </a:ext>
            </a:extLst>
          </p:cNvPr>
          <p:cNvSpPr/>
          <p:nvPr/>
        </p:nvSpPr>
        <p:spPr>
          <a:xfrm>
            <a:off x="4090733" y="4416854"/>
            <a:ext cx="147874" cy="468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85480B2-BB94-F64C-B156-7608E2AC989F}"/>
              </a:ext>
            </a:extLst>
          </p:cNvPr>
          <p:cNvSpPr txBox="1"/>
          <p:nvPr/>
        </p:nvSpPr>
        <p:spPr>
          <a:xfrm>
            <a:off x="3057409" y="596591"/>
            <a:ext cx="323687" cy="208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D4DAE98-6A49-F845-BF77-95CE517D0BF1}"/>
              </a:ext>
            </a:extLst>
          </p:cNvPr>
          <p:cNvSpPr txBox="1"/>
          <p:nvPr/>
        </p:nvSpPr>
        <p:spPr>
          <a:xfrm>
            <a:off x="195935" y="598734"/>
            <a:ext cx="323687" cy="208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ECE3EE3-9E9D-8F48-B4B4-EC54CFF78E3F}"/>
              </a:ext>
            </a:extLst>
          </p:cNvPr>
          <p:cNvSpPr txBox="1"/>
          <p:nvPr/>
        </p:nvSpPr>
        <p:spPr>
          <a:xfrm>
            <a:off x="196650" y="6243019"/>
            <a:ext cx="342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DC07FB-5025-5141-AD0A-0EA383866FE7}"/>
              </a:ext>
            </a:extLst>
          </p:cNvPr>
          <p:cNvSpPr/>
          <p:nvPr/>
        </p:nvSpPr>
        <p:spPr>
          <a:xfrm>
            <a:off x="1586984" y="549630"/>
            <a:ext cx="567773" cy="2889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FC3CE53-C516-6944-BF1F-0D44C02929E6}"/>
              </a:ext>
            </a:extLst>
          </p:cNvPr>
          <p:cNvSpPr txBox="1"/>
          <p:nvPr/>
        </p:nvSpPr>
        <p:spPr>
          <a:xfrm>
            <a:off x="3060274" y="3392361"/>
            <a:ext cx="323687" cy="208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D.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83B59DC-7215-294F-9B37-FFC6134F3EB8}"/>
              </a:ext>
            </a:extLst>
          </p:cNvPr>
          <p:cNvSpPr txBox="1"/>
          <p:nvPr/>
        </p:nvSpPr>
        <p:spPr>
          <a:xfrm>
            <a:off x="194064" y="3388035"/>
            <a:ext cx="323686" cy="208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EBFA7D-7535-64DF-F91D-FC456A5658A0}"/>
              </a:ext>
            </a:extLst>
          </p:cNvPr>
          <p:cNvSpPr/>
          <p:nvPr/>
        </p:nvSpPr>
        <p:spPr>
          <a:xfrm>
            <a:off x="4619336" y="3538772"/>
            <a:ext cx="500317" cy="16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0CDF78-D067-6A9C-654F-3F2214853F0F}"/>
              </a:ext>
            </a:extLst>
          </p:cNvPr>
          <p:cNvSpPr/>
          <p:nvPr/>
        </p:nvSpPr>
        <p:spPr>
          <a:xfrm>
            <a:off x="1598913" y="3558534"/>
            <a:ext cx="500317" cy="16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F0186E-BB66-256F-776D-9E15C725F66D}"/>
              </a:ext>
            </a:extLst>
          </p:cNvPr>
          <p:cNvSpPr/>
          <p:nvPr/>
        </p:nvSpPr>
        <p:spPr>
          <a:xfrm>
            <a:off x="4661853" y="682131"/>
            <a:ext cx="500317" cy="16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5D6B69-C380-6A43-A400-487F162FF357}"/>
              </a:ext>
            </a:extLst>
          </p:cNvPr>
          <p:cNvSpPr/>
          <p:nvPr/>
        </p:nvSpPr>
        <p:spPr>
          <a:xfrm>
            <a:off x="3902622" y="3152949"/>
            <a:ext cx="164892" cy="79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3C9AB62-C757-4747-A764-A3105326BBB6}"/>
              </a:ext>
            </a:extLst>
          </p:cNvPr>
          <p:cNvSpPr/>
          <p:nvPr/>
        </p:nvSpPr>
        <p:spPr>
          <a:xfrm>
            <a:off x="4443964" y="3143272"/>
            <a:ext cx="164892" cy="79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1122558-5245-4849-95B6-9BFDCE7D4738}"/>
              </a:ext>
            </a:extLst>
          </p:cNvPr>
          <p:cNvSpPr/>
          <p:nvPr/>
        </p:nvSpPr>
        <p:spPr>
          <a:xfrm>
            <a:off x="4984559" y="3141729"/>
            <a:ext cx="164892" cy="79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3F02456-CE80-094E-A704-048851E83F8B}"/>
              </a:ext>
            </a:extLst>
          </p:cNvPr>
          <p:cNvSpPr/>
          <p:nvPr/>
        </p:nvSpPr>
        <p:spPr>
          <a:xfrm>
            <a:off x="5516069" y="3141729"/>
            <a:ext cx="164892" cy="79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38DA403-433F-3C46-AB29-E917AF4112BF}"/>
              </a:ext>
            </a:extLst>
          </p:cNvPr>
          <p:cNvSpPr/>
          <p:nvPr/>
        </p:nvSpPr>
        <p:spPr>
          <a:xfrm>
            <a:off x="3913841" y="5992543"/>
            <a:ext cx="164892" cy="79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3DE239C-255F-9D40-BA02-4A8837DEADE7}"/>
              </a:ext>
            </a:extLst>
          </p:cNvPr>
          <p:cNvSpPr/>
          <p:nvPr/>
        </p:nvSpPr>
        <p:spPr>
          <a:xfrm>
            <a:off x="4460793" y="5999696"/>
            <a:ext cx="164892" cy="79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A4017A2-1308-6F4B-83D4-A249E84DEBF8}"/>
              </a:ext>
            </a:extLst>
          </p:cNvPr>
          <p:cNvSpPr/>
          <p:nvPr/>
        </p:nvSpPr>
        <p:spPr>
          <a:xfrm>
            <a:off x="4990169" y="5992543"/>
            <a:ext cx="164892" cy="79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208F664-B689-B544-95CF-33B53D1822E2}"/>
              </a:ext>
            </a:extLst>
          </p:cNvPr>
          <p:cNvSpPr/>
          <p:nvPr/>
        </p:nvSpPr>
        <p:spPr>
          <a:xfrm>
            <a:off x="5527289" y="5992543"/>
            <a:ext cx="164892" cy="79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FC1129B-47D5-4A4F-8E24-EAD20367E9AC}"/>
              </a:ext>
            </a:extLst>
          </p:cNvPr>
          <p:cNvSpPr/>
          <p:nvPr/>
        </p:nvSpPr>
        <p:spPr>
          <a:xfrm>
            <a:off x="1005234" y="6000918"/>
            <a:ext cx="164892" cy="79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2D7467D7-4623-BC49-87D7-C979B60388E8}"/>
              </a:ext>
            </a:extLst>
          </p:cNvPr>
          <p:cNvSpPr/>
          <p:nvPr/>
        </p:nvSpPr>
        <p:spPr>
          <a:xfrm>
            <a:off x="1550855" y="6002461"/>
            <a:ext cx="164892" cy="79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CC44DAB2-6458-8C41-AEC3-CBAA7016E9D9}"/>
              </a:ext>
            </a:extLst>
          </p:cNvPr>
          <p:cNvSpPr/>
          <p:nvPr/>
        </p:nvSpPr>
        <p:spPr>
          <a:xfrm>
            <a:off x="2082088" y="6000918"/>
            <a:ext cx="164892" cy="79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18CED31C-798A-5B4D-9BBC-92E76F2228A6}"/>
              </a:ext>
            </a:extLst>
          </p:cNvPr>
          <p:cNvSpPr/>
          <p:nvPr/>
        </p:nvSpPr>
        <p:spPr>
          <a:xfrm>
            <a:off x="2607988" y="6000918"/>
            <a:ext cx="164892" cy="79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8EA0F33-A5C5-F447-AA2B-0B42D1BBE5D3}"/>
              </a:ext>
            </a:extLst>
          </p:cNvPr>
          <p:cNvGrpSpPr/>
          <p:nvPr/>
        </p:nvGrpSpPr>
        <p:grpSpPr>
          <a:xfrm>
            <a:off x="785875" y="864666"/>
            <a:ext cx="2158778" cy="208978"/>
            <a:chOff x="5068739" y="1014005"/>
            <a:chExt cx="1806566" cy="176345"/>
          </a:xfrm>
        </p:grpSpPr>
        <p:pic>
          <p:nvPicPr>
            <p:cNvPr id="128" name="Picture 127" descr="Chart, scatter chart&#10;&#10;Description automatically generated">
              <a:extLst>
                <a:ext uri="{FF2B5EF4-FFF2-40B4-BE49-F238E27FC236}">
                  <a16:creationId xmlns:a16="http://schemas.microsoft.com/office/drawing/2014/main" id="{53525AF1-1671-8A47-9BC7-4ED10B324D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42956" t="6852" r="40602" b="86562"/>
            <a:stretch/>
          </p:blipFill>
          <p:spPr>
            <a:xfrm>
              <a:off x="5321275" y="1029347"/>
              <a:ext cx="307413" cy="127110"/>
            </a:xfrm>
            <a:prstGeom prst="rect">
              <a:avLst/>
            </a:prstGeom>
          </p:spPr>
        </p:pic>
        <p:pic>
          <p:nvPicPr>
            <p:cNvPr id="129" name="Picture 128" descr="Chart, scatter chart&#10;&#10;Description automatically generated">
              <a:extLst>
                <a:ext uri="{FF2B5EF4-FFF2-40B4-BE49-F238E27FC236}">
                  <a16:creationId xmlns:a16="http://schemas.microsoft.com/office/drawing/2014/main" id="{2D0411B0-076D-454D-8366-D8220FC318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43140" t="6932" r="39926" b="86671"/>
            <a:stretch/>
          </p:blipFill>
          <p:spPr>
            <a:xfrm>
              <a:off x="5928157" y="1037225"/>
              <a:ext cx="316623" cy="123477"/>
            </a:xfrm>
            <a:prstGeom prst="rect">
              <a:avLst/>
            </a:prstGeom>
          </p:spPr>
        </p:pic>
        <p:pic>
          <p:nvPicPr>
            <p:cNvPr id="130" name="Picture 129" descr="Chart, scatter chart&#10;&#10;Description automatically generated">
              <a:extLst>
                <a:ext uri="{FF2B5EF4-FFF2-40B4-BE49-F238E27FC236}">
                  <a16:creationId xmlns:a16="http://schemas.microsoft.com/office/drawing/2014/main" id="{7678A754-E142-2948-B119-EEB7D58C0D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42225" t="6179" r="39724" b="87976"/>
            <a:stretch/>
          </p:blipFill>
          <p:spPr>
            <a:xfrm>
              <a:off x="6537791" y="1043636"/>
              <a:ext cx="337514" cy="112821"/>
            </a:xfrm>
            <a:prstGeom prst="rect">
              <a:avLst/>
            </a:prstGeom>
          </p:spPr>
        </p:pic>
        <p:pic>
          <p:nvPicPr>
            <p:cNvPr id="131" name="Picture 130" descr="Chart, bar chart&#10;&#10;Description automatically generated">
              <a:extLst>
                <a:ext uri="{FF2B5EF4-FFF2-40B4-BE49-F238E27FC236}">
                  <a16:creationId xmlns:a16="http://schemas.microsoft.com/office/drawing/2014/main" id="{535912EC-5C0D-8B41-90F0-D3AA9E37C3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51455" t="52388" r="36560" b="20193"/>
            <a:stretch/>
          </p:blipFill>
          <p:spPr>
            <a:xfrm rot="5400000">
              <a:off x="5116390" y="966354"/>
              <a:ext cx="157795" cy="253097"/>
            </a:xfrm>
            <a:prstGeom prst="rect">
              <a:avLst/>
            </a:prstGeom>
          </p:spPr>
        </p:pic>
        <p:pic>
          <p:nvPicPr>
            <p:cNvPr id="132" name="Picture 131" descr="Chart, bar chart&#10;&#10;Description automatically generated">
              <a:extLst>
                <a:ext uri="{FF2B5EF4-FFF2-40B4-BE49-F238E27FC236}">
                  <a16:creationId xmlns:a16="http://schemas.microsoft.com/office/drawing/2014/main" id="{CD9CD056-F50B-DA45-A68D-DBC0AB735E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63439" t="52388" r="24576" b="20193"/>
            <a:stretch/>
          </p:blipFill>
          <p:spPr>
            <a:xfrm rot="5400000">
              <a:off x="5699525" y="970216"/>
              <a:ext cx="157795" cy="253097"/>
            </a:xfrm>
            <a:prstGeom prst="rect">
              <a:avLst/>
            </a:prstGeom>
          </p:spPr>
        </p:pic>
        <p:pic>
          <p:nvPicPr>
            <p:cNvPr id="133" name="Picture 132" descr="Chart, bar chart&#10;&#10;Description automatically generated">
              <a:extLst>
                <a:ext uri="{FF2B5EF4-FFF2-40B4-BE49-F238E27FC236}">
                  <a16:creationId xmlns:a16="http://schemas.microsoft.com/office/drawing/2014/main" id="{0B84B8AB-CD62-5A4A-9E12-7229522022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75117" t="52388" r="11490" b="20193"/>
            <a:stretch/>
          </p:blipFill>
          <p:spPr>
            <a:xfrm rot="5400000">
              <a:off x="6304348" y="975629"/>
              <a:ext cx="176344" cy="253097"/>
            </a:xfrm>
            <a:prstGeom prst="rect">
              <a:avLst/>
            </a:prstGeom>
          </p:spPr>
        </p:pic>
      </p:grpSp>
      <p:pic>
        <p:nvPicPr>
          <p:cNvPr id="20" name="Picture 1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BF2F826-9C5D-D1F8-8212-1470597D44BB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41057" t="80706" r="12293" b="14967"/>
          <a:stretch/>
        </p:blipFill>
        <p:spPr>
          <a:xfrm>
            <a:off x="1583299" y="2915727"/>
            <a:ext cx="1408517" cy="130630"/>
          </a:xfrm>
          <a:prstGeom prst="rect">
            <a:avLst/>
          </a:prstGeom>
        </p:spPr>
      </p:pic>
      <p:pic>
        <p:nvPicPr>
          <p:cNvPr id="27" name="Picture 26" descr="A graph of a number of numbers and a line&#10;&#10;Description automatically generated">
            <a:extLst>
              <a:ext uri="{FF2B5EF4-FFF2-40B4-BE49-F238E27FC236}">
                <a16:creationId xmlns:a16="http://schemas.microsoft.com/office/drawing/2014/main" id="{87499DA8-29C1-5DC6-1264-3E0DE4F5F9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13" t="91275" r="44906" b="5065"/>
          <a:stretch/>
        </p:blipFill>
        <p:spPr>
          <a:xfrm>
            <a:off x="1048935" y="6877146"/>
            <a:ext cx="1053549" cy="12091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32D6295-FB0C-8559-407D-01180D0180D5}"/>
              </a:ext>
            </a:extLst>
          </p:cNvPr>
          <p:cNvSpPr/>
          <p:nvPr/>
        </p:nvSpPr>
        <p:spPr>
          <a:xfrm>
            <a:off x="3470615" y="1097351"/>
            <a:ext cx="111714" cy="73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60FD42-6768-2E8D-0828-E70C44681BFF}"/>
              </a:ext>
            </a:extLst>
          </p:cNvPr>
          <p:cNvSpPr/>
          <p:nvPr/>
        </p:nvSpPr>
        <p:spPr>
          <a:xfrm>
            <a:off x="3467418" y="1655796"/>
            <a:ext cx="111714" cy="73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42D64AD-0D71-4A26-7A1C-2A591785876D}"/>
              </a:ext>
            </a:extLst>
          </p:cNvPr>
          <p:cNvSpPr/>
          <p:nvPr/>
        </p:nvSpPr>
        <p:spPr>
          <a:xfrm>
            <a:off x="3473356" y="2224708"/>
            <a:ext cx="111714" cy="73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6E72C13-A997-DB4A-0FA9-C542211D6F33}"/>
              </a:ext>
            </a:extLst>
          </p:cNvPr>
          <p:cNvSpPr/>
          <p:nvPr/>
        </p:nvSpPr>
        <p:spPr>
          <a:xfrm>
            <a:off x="3470482" y="2794888"/>
            <a:ext cx="111714" cy="73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CBCB41-83F0-82A9-B67A-54513C056B06}"/>
              </a:ext>
            </a:extLst>
          </p:cNvPr>
          <p:cNvSpPr/>
          <p:nvPr/>
        </p:nvSpPr>
        <p:spPr>
          <a:xfrm>
            <a:off x="3485120" y="3947509"/>
            <a:ext cx="111714" cy="73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426CA9-0F51-89A4-2FB3-535C75C6AA2C}"/>
              </a:ext>
            </a:extLst>
          </p:cNvPr>
          <p:cNvSpPr/>
          <p:nvPr/>
        </p:nvSpPr>
        <p:spPr>
          <a:xfrm>
            <a:off x="3480885" y="4505954"/>
            <a:ext cx="111714" cy="73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FAE9AE2-31E3-0C40-BE58-D704B077D029}"/>
              </a:ext>
            </a:extLst>
          </p:cNvPr>
          <p:cNvSpPr/>
          <p:nvPr/>
        </p:nvSpPr>
        <p:spPr>
          <a:xfrm>
            <a:off x="3482251" y="5074866"/>
            <a:ext cx="111714" cy="73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FC99C8-59BC-D8BA-6E53-5EA41C3AF837}"/>
              </a:ext>
            </a:extLst>
          </p:cNvPr>
          <p:cNvSpPr/>
          <p:nvPr/>
        </p:nvSpPr>
        <p:spPr>
          <a:xfrm>
            <a:off x="3484987" y="5645046"/>
            <a:ext cx="111714" cy="73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0D00A83-B31C-5305-1ED4-8927E899D51C}"/>
              </a:ext>
            </a:extLst>
          </p:cNvPr>
          <p:cNvSpPr/>
          <p:nvPr/>
        </p:nvSpPr>
        <p:spPr>
          <a:xfrm>
            <a:off x="586643" y="3958729"/>
            <a:ext cx="111714" cy="73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09AD987-FC2E-CC9C-4137-6F235299D2D3}"/>
              </a:ext>
            </a:extLst>
          </p:cNvPr>
          <p:cNvSpPr/>
          <p:nvPr/>
        </p:nvSpPr>
        <p:spPr>
          <a:xfrm>
            <a:off x="582408" y="4517174"/>
            <a:ext cx="111714" cy="73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D58550A-D61A-E7EE-B5FC-C51CD332D833}"/>
              </a:ext>
            </a:extLst>
          </p:cNvPr>
          <p:cNvSpPr/>
          <p:nvPr/>
        </p:nvSpPr>
        <p:spPr>
          <a:xfrm>
            <a:off x="583774" y="5086086"/>
            <a:ext cx="111714" cy="73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A3243F0-1F73-88CA-E6BA-F87365980B71}"/>
              </a:ext>
            </a:extLst>
          </p:cNvPr>
          <p:cNvSpPr/>
          <p:nvPr/>
        </p:nvSpPr>
        <p:spPr>
          <a:xfrm>
            <a:off x="586510" y="5656266"/>
            <a:ext cx="111714" cy="73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714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>
            <a:extLst>
              <a:ext uri="{FF2B5EF4-FFF2-40B4-BE49-F238E27FC236}">
                <a16:creationId xmlns:a16="http://schemas.microsoft.com/office/drawing/2014/main" id="{18C05799-2093-DB1F-6637-7F4AE5847E9E}"/>
              </a:ext>
            </a:extLst>
          </p:cNvPr>
          <p:cNvGrpSpPr/>
          <p:nvPr/>
        </p:nvGrpSpPr>
        <p:grpSpPr>
          <a:xfrm>
            <a:off x="70367" y="6584182"/>
            <a:ext cx="2500333" cy="2489179"/>
            <a:chOff x="-2993386" y="6596156"/>
            <a:chExt cx="2500333" cy="2489179"/>
          </a:xfrm>
        </p:grpSpPr>
        <p:pic>
          <p:nvPicPr>
            <p:cNvPr id="61" name="Picture 60" descr="A graph of a number of numbers and lines&#10;&#10;Description automatically generated">
              <a:extLst>
                <a:ext uri="{FF2B5EF4-FFF2-40B4-BE49-F238E27FC236}">
                  <a16:creationId xmlns:a16="http://schemas.microsoft.com/office/drawing/2014/main" id="{FFC25181-523A-3BCE-5B5E-5DF86AB5C0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051" r="9512"/>
            <a:stretch/>
          </p:blipFill>
          <p:spPr>
            <a:xfrm>
              <a:off x="-2993386" y="6599901"/>
              <a:ext cx="2500333" cy="2485434"/>
            </a:xfrm>
            <a:prstGeom prst="rect">
              <a:avLst/>
            </a:prstGeom>
          </p:spPr>
        </p:pic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ABF56A2-B8F2-8186-5F84-037A6F952E2B}"/>
                </a:ext>
              </a:extLst>
            </p:cNvPr>
            <p:cNvSpPr/>
            <p:nvPr/>
          </p:nvSpPr>
          <p:spPr>
            <a:xfrm>
              <a:off x="-2260409" y="6596156"/>
              <a:ext cx="1738784" cy="2931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841C628-7D11-B2AB-02AE-5D2436474097}"/>
              </a:ext>
            </a:extLst>
          </p:cNvPr>
          <p:cNvGrpSpPr/>
          <p:nvPr/>
        </p:nvGrpSpPr>
        <p:grpSpPr>
          <a:xfrm>
            <a:off x="2792787" y="6587927"/>
            <a:ext cx="2500333" cy="2485434"/>
            <a:chOff x="7593228" y="7115367"/>
            <a:chExt cx="2500333" cy="2485434"/>
          </a:xfrm>
        </p:grpSpPr>
        <p:pic>
          <p:nvPicPr>
            <p:cNvPr id="63" name="Picture 62" descr="A graph of a number of numbers and a line&#10;&#10;Description automatically generated">
              <a:extLst>
                <a:ext uri="{FF2B5EF4-FFF2-40B4-BE49-F238E27FC236}">
                  <a16:creationId xmlns:a16="http://schemas.microsoft.com/office/drawing/2014/main" id="{56E6895E-C843-4922-9A43-88F7212B57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051" r="9512"/>
            <a:stretch/>
          </p:blipFill>
          <p:spPr>
            <a:xfrm>
              <a:off x="7593228" y="7115367"/>
              <a:ext cx="2500333" cy="2485434"/>
            </a:xfrm>
            <a:prstGeom prst="rect">
              <a:avLst/>
            </a:prstGeom>
          </p:spPr>
        </p:pic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8B24E54-BC09-326D-BF09-C3165612872A}"/>
                </a:ext>
              </a:extLst>
            </p:cNvPr>
            <p:cNvSpPr/>
            <p:nvPr/>
          </p:nvSpPr>
          <p:spPr>
            <a:xfrm>
              <a:off x="8292662" y="7115367"/>
              <a:ext cx="1738326" cy="3554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2AE124D-2048-10E0-3E9D-982B44751779}"/>
              </a:ext>
            </a:extLst>
          </p:cNvPr>
          <p:cNvGrpSpPr/>
          <p:nvPr/>
        </p:nvGrpSpPr>
        <p:grpSpPr>
          <a:xfrm>
            <a:off x="2792787" y="3707057"/>
            <a:ext cx="2500333" cy="2485434"/>
            <a:chOff x="6363075" y="3968897"/>
            <a:chExt cx="2500333" cy="2485434"/>
          </a:xfrm>
        </p:grpSpPr>
        <p:pic>
          <p:nvPicPr>
            <p:cNvPr id="59" name="Picture 58" descr="A graph of a number of numbers and a line&#10;&#10;Description automatically generated">
              <a:extLst>
                <a:ext uri="{FF2B5EF4-FFF2-40B4-BE49-F238E27FC236}">
                  <a16:creationId xmlns:a16="http://schemas.microsoft.com/office/drawing/2014/main" id="{E19193CB-57E0-C23F-A020-EA999DCA2B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0051" r="9512"/>
            <a:stretch/>
          </p:blipFill>
          <p:spPr>
            <a:xfrm>
              <a:off x="6363075" y="3968897"/>
              <a:ext cx="2500333" cy="2485434"/>
            </a:xfrm>
            <a:prstGeom prst="rect">
              <a:avLst/>
            </a:prstGeom>
          </p:spPr>
        </p:pic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00CF1BA-6E58-15A3-ACC5-279AC7442C48}"/>
                </a:ext>
              </a:extLst>
            </p:cNvPr>
            <p:cNvSpPr/>
            <p:nvPr/>
          </p:nvSpPr>
          <p:spPr>
            <a:xfrm>
              <a:off x="7108864" y="3968897"/>
              <a:ext cx="1648881" cy="2838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F9AFA9C-AE2D-CB1F-ED0E-4120D4F702CA}"/>
              </a:ext>
            </a:extLst>
          </p:cNvPr>
          <p:cNvGrpSpPr/>
          <p:nvPr/>
        </p:nvGrpSpPr>
        <p:grpSpPr>
          <a:xfrm>
            <a:off x="78530" y="3709032"/>
            <a:ext cx="2500333" cy="2485433"/>
            <a:chOff x="-3799061" y="4900493"/>
            <a:chExt cx="2500333" cy="2485433"/>
          </a:xfrm>
        </p:grpSpPr>
        <p:pic>
          <p:nvPicPr>
            <p:cNvPr id="45" name="Picture 44" descr="A graph of a number of numbers&#10;&#10;Description automatically generated">
              <a:extLst>
                <a:ext uri="{FF2B5EF4-FFF2-40B4-BE49-F238E27FC236}">
                  <a16:creationId xmlns:a16="http://schemas.microsoft.com/office/drawing/2014/main" id="{53249758-68D9-00D7-9736-4175F7FCA8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0051" r="9512"/>
            <a:stretch/>
          </p:blipFill>
          <p:spPr>
            <a:xfrm>
              <a:off x="-3799061" y="4900493"/>
              <a:ext cx="2500333" cy="2485433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5F3CA98-C68C-87DC-54F5-11B8A0AF0121}"/>
                </a:ext>
              </a:extLst>
            </p:cNvPr>
            <p:cNvSpPr/>
            <p:nvPr/>
          </p:nvSpPr>
          <p:spPr>
            <a:xfrm>
              <a:off x="-2354603" y="4969074"/>
              <a:ext cx="968727" cy="140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AC7F4FB-F594-AB2C-8C1E-88BBDAE5B4DA}"/>
                </a:ext>
              </a:extLst>
            </p:cNvPr>
            <p:cNvSpPr/>
            <p:nvPr/>
          </p:nvSpPr>
          <p:spPr>
            <a:xfrm>
              <a:off x="-3242333" y="4993241"/>
              <a:ext cx="968727" cy="140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501385E-B399-7650-B9D0-82492DD84F17}"/>
              </a:ext>
            </a:extLst>
          </p:cNvPr>
          <p:cNvGrpSpPr/>
          <p:nvPr/>
        </p:nvGrpSpPr>
        <p:grpSpPr>
          <a:xfrm>
            <a:off x="65258" y="1028520"/>
            <a:ext cx="2500333" cy="2482470"/>
            <a:chOff x="-3119019" y="1077256"/>
            <a:chExt cx="2500333" cy="2482470"/>
          </a:xfrm>
        </p:grpSpPr>
        <p:pic>
          <p:nvPicPr>
            <p:cNvPr id="33" name="Picture 32" descr="A graph of a kinect distance difference&#10;&#10;Description automatically generated">
              <a:extLst>
                <a:ext uri="{FF2B5EF4-FFF2-40B4-BE49-F238E27FC236}">
                  <a16:creationId xmlns:a16="http://schemas.microsoft.com/office/drawing/2014/main" id="{E6ACD26C-E0CD-D4D7-EF00-C2E1E36783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0159" r="9512"/>
            <a:stretch/>
          </p:blipFill>
          <p:spPr>
            <a:xfrm>
              <a:off x="-3119019" y="1077256"/>
              <a:ext cx="2500333" cy="2482470"/>
            </a:xfrm>
            <a:prstGeom prst="rect">
              <a:avLst/>
            </a:prstGeom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11C0BFD-C8F0-1911-01DA-4A827F7FCD32}"/>
                </a:ext>
              </a:extLst>
            </p:cNvPr>
            <p:cNvSpPr/>
            <p:nvPr/>
          </p:nvSpPr>
          <p:spPr>
            <a:xfrm>
              <a:off x="-2651760" y="1166049"/>
              <a:ext cx="1943100" cy="210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F943D5D-C126-D346-BA50-FCA7FE2B9076}"/>
              </a:ext>
            </a:extLst>
          </p:cNvPr>
          <p:cNvSpPr/>
          <p:nvPr/>
        </p:nvSpPr>
        <p:spPr>
          <a:xfrm>
            <a:off x="6469150" y="555977"/>
            <a:ext cx="422454" cy="128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2C0A42D-7667-3B45-8602-867C557EE4E3}"/>
              </a:ext>
            </a:extLst>
          </p:cNvPr>
          <p:cNvSpPr/>
          <p:nvPr/>
        </p:nvSpPr>
        <p:spPr>
          <a:xfrm>
            <a:off x="798248" y="709505"/>
            <a:ext cx="537826" cy="1241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C67E644-B9E2-9A42-9467-9FCE9ACC2361}"/>
              </a:ext>
            </a:extLst>
          </p:cNvPr>
          <p:cNvSpPr/>
          <p:nvPr/>
        </p:nvSpPr>
        <p:spPr>
          <a:xfrm>
            <a:off x="3666801" y="432395"/>
            <a:ext cx="510494" cy="187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852079B-66AE-2745-B3C3-8FD0BBE47DF7}"/>
              </a:ext>
            </a:extLst>
          </p:cNvPr>
          <p:cNvSpPr/>
          <p:nvPr/>
        </p:nvSpPr>
        <p:spPr>
          <a:xfrm>
            <a:off x="4544304" y="3371978"/>
            <a:ext cx="510494" cy="187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18C074C-D2AA-4A46-BAF9-0966FE17D2EF}"/>
              </a:ext>
            </a:extLst>
          </p:cNvPr>
          <p:cNvSpPr/>
          <p:nvPr/>
        </p:nvSpPr>
        <p:spPr>
          <a:xfrm>
            <a:off x="1626843" y="3387352"/>
            <a:ext cx="510494" cy="187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C07B9EA-3E95-D44A-A8D3-578D4A8BD1FC}"/>
              </a:ext>
            </a:extLst>
          </p:cNvPr>
          <p:cNvSpPr/>
          <p:nvPr/>
        </p:nvSpPr>
        <p:spPr>
          <a:xfrm>
            <a:off x="4544304" y="404671"/>
            <a:ext cx="510494" cy="187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321D235-A524-4A42-A78E-B999599BC282}"/>
              </a:ext>
            </a:extLst>
          </p:cNvPr>
          <p:cNvSpPr/>
          <p:nvPr/>
        </p:nvSpPr>
        <p:spPr>
          <a:xfrm>
            <a:off x="1373386" y="822814"/>
            <a:ext cx="253457" cy="80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1651460-0CDB-0F4F-BC78-B7C93AAA6FA6}"/>
              </a:ext>
            </a:extLst>
          </p:cNvPr>
          <p:cNvSpPr/>
          <p:nvPr/>
        </p:nvSpPr>
        <p:spPr>
          <a:xfrm>
            <a:off x="3820197" y="2969836"/>
            <a:ext cx="191584" cy="837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F7E2659-1F2C-304F-95DE-A8983B12A6CF}"/>
              </a:ext>
            </a:extLst>
          </p:cNvPr>
          <p:cNvSpPr/>
          <p:nvPr/>
        </p:nvSpPr>
        <p:spPr>
          <a:xfrm>
            <a:off x="4352720" y="2969836"/>
            <a:ext cx="191584" cy="837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CD9449D-76DA-864C-8D57-2F0A7C16503E}"/>
              </a:ext>
            </a:extLst>
          </p:cNvPr>
          <p:cNvSpPr/>
          <p:nvPr/>
        </p:nvSpPr>
        <p:spPr>
          <a:xfrm>
            <a:off x="4959006" y="2965420"/>
            <a:ext cx="191584" cy="837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5E1E898-D299-9240-FE22-F8D4A837DA6C}"/>
              </a:ext>
            </a:extLst>
          </p:cNvPr>
          <p:cNvSpPr/>
          <p:nvPr/>
        </p:nvSpPr>
        <p:spPr>
          <a:xfrm>
            <a:off x="1168758" y="903053"/>
            <a:ext cx="640199" cy="117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209C8E-6CC3-467B-F85D-ECC69C9F6503}"/>
              </a:ext>
            </a:extLst>
          </p:cNvPr>
          <p:cNvSpPr/>
          <p:nvPr/>
        </p:nvSpPr>
        <p:spPr>
          <a:xfrm>
            <a:off x="2851916" y="963004"/>
            <a:ext cx="161997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6D047C5-85D7-D9FA-7804-4D2F33E5E40E}"/>
              </a:ext>
            </a:extLst>
          </p:cNvPr>
          <p:cNvSpPr/>
          <p:nvPr/>
        </p:nvSpPr>
        <p:spPr>
          <a:xfrm>
            <a:off x="477242" y="1271133"/>
            <a:ext cx="1149601" cy="46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76A1F94-DA77-058F-1802-2A616E20406D}"/>
              </a:ext>
            </a:extLst>
          </p:cNvPr>
          <p:cNvGrpSpPr/>
          <p:nvPr/>
        </p:nvGrpSpPr>
        <p:grpSpPr>
          <a:xfrm>
            <a:off x="453548" y="987104"/>
            <a:ext cx="2158778" cy="208978"/>
            <a:chOff x="5068739" y="1014005"/>
            <a:chExt cx="1806566" cy="176345"/>
          </a:xfrm>
        </p:grpSpPr>
        <p:pic>
          <p:nvPicPr>
            <p:cNvPr id="71" name="Picture 70" descr="Chart, scatter chart&#10;&#10;Description automatically generated">
              <a:extLst>
                <a:ext uri="{FF2B5EF4-FFF2-40B4-BE49-F238E27FC236}">
                  <a16:creationId xmlns:a16="http://schemas.microsoft.com/office/drawing/2014/main" id="{10D8A462-88E7-0D8B-F787-7505F6BB61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2956" t="6852" r="40602" b="86562"/>
            <a:stretch/>
          </p:blipFill>
          <p:spPr>
            <a:xfrm>
              <a:off x="5321275" y="1029347"/>
              <a:ext cx="307413" cy="127110"/>
            </a:xfrm>
            <a:prstGeom prst="rect">
              <a:avLst/>
            </a:prstGeom>
          </p:spPr>
        </p:pic>
        <p:pic>
          <p:nvPicPr>
            <p:cNvPr id="73" name="Picture 72" descr="Chart, scatter chart&#10;&#10;Description automatically generated">
              <a:extLst>
                <a:ext uri="{FF2B5EF4-FFF2-40B4-BE49-F238E27FC236}">
                  <a16:creationId xmlns:a16="http://schemas.microsoft.com/office/drawing/2014/main" id="{BBC77651-1AD3-9975-A371-8A6CA24731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3140" t="6932" r="39926" b="86671"/>
            <a:stretch/>
          </p:blipFill>
          <p:spPr>
            <a:xfrm>
              <a:off x="5928157" y="1037225"/>
              <a:ext cx="316623" cy="123477"/>
            </a:xfrm>
            <a:prstGeom prst="rect">
              <a:avLst/>
            </a:prstGeom>
          </p:spPr>
        </p:pic>
        <p:pic>
          <p:nvPicPr>
            <p:cNvPr id="74" name="Picture 73" descr="Chart, scatter chart&#10;&#10;Description automatically generated">
              <a:extLst>
                <a:ext uri="{FF2B5EF4-FFF2-40B4-BE49-F238E27FC236}">
                  <a16:creationId xmlns:a16="http://schemas.microsoft.com/office/drawing/2014/main" id="{E0A845BF-21C2-A73A-B3AA-2495709638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42225" t="6179" r="39724" b="87976"/>
            <a:stretch/>
          </p:blipFill>
          <p:spPr>
            <a:xfrm>
              <a:off x="6537791" y="1043636"/>
              <a:ext cx="337514" cy="112821"/>
            </a:xfrm>
            <a:prstGeom prst="rect">
              <a:avLst/>
            </a:prstGeom>
          </p:spPr>
        </p:pic>
        <p:pic>
          <p:nvPicPr>
            <p:cNvPr id="76" name="Picture 75" descr="Chart, bar chart&#10;&#10;Description automatically generated">
              <a:extLst>
                <a:ext uri="{FF2B5EF4-FFF2-40B4-BE49-F238E27FC236}">
                  <a16:creationId xmlns:a16="http://schemas.microsoft.com/office/drawing/2014/main" id="{FCDE037E-8B12-C67E-C817-C1FF0004BE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1455" t="52388" r="36560" b="20193"/>
            <a:stretch/>
          </p:blipFill>
          <p:spPr>
            <a:xfrm rot="5400000">
              <a:off x="5116390" y="966354"/>
              <a:ext cx="157795" cy="253097"/>
            </a:xfrm>
            <a:prstGeom prst="rect">
              <a:avLst/>
            </a:prstGeom>
          </p:spPr>
        </p:pic>
        <p:pic>
          <p:nvPicPr>
            <p:cNvPr id="77" name="Picture 76" descr="Chart, bar chart&#10;&#10;Description automatically generated">
              <a:extLst>
                <a:ext uri="{FF2B5EF4-FFF2-40B4-BE49-F238E27FC236}">
                  <a16:creationId xmlns:a16="http://schemas.microsoft.com/office/drawing/2014/main" id="{9A9CB207-0FA7-5A8D-C7AA-0DB88BEF6F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63439" t="52388" r="24576" b="20193"/>
            <a:stretch/>
          </p:blipFill>
          <p:spPr>
            <a:xfrm rot="5400000">
              <a:off x="5699525" y="970216"/>
              <a:ext cx="157795" cy="253097"/>
            </a:xfrm>
            <a:prstGeom prst="rect">
              <a:avLst/>
            </a:prstGeom>
          </p:spPr>
        </p:pic>
        <p:pic>
          <p:nvPicPr>
            <p:cNvPr id="78" name="Picture 77" descr="Chart, bar chart&#10;&#10;Description automatically generated">
              <a:extLst>
                <a:ext uri="{FF2B5EF4-FFF2-40B4-BE49-F238E27FC236}">
                  <a16:creationId xmlns:a16="http://schemas.microsoft.com/office/drawing/2014/main" id="{A84B1457-2CBA-6724-4E30-21C9761FEA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75117" t="52388" r="11490" b="20193"/>
            <a:stretch/>
          </p:blipFill>
          <p:spPr>
            <a:xfrm rot="5400000">
              <a:off x="6304348" y="975629"/>
              <a:ext cx="176344" cy="253097"/>
            </a:xfrm>
            <a:prstGeom prst="rect">
              <a:avLst/>
            </a:prstGeom>
          </p:spPr>
        </p:pic>
      </p:grpSp>
      <p:pic>
        <p:nvPicPr>
          <p:cNvPr id="79" name="Picture 78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EC309D54-F852-8234-8490-ED87B8ACB9D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6230" t="14103" r="11544" b="81203"/>
          <a:stretch/>
        </p:blipFill>
        <p:spPr>
          <a:xfrm>
            <a:off x="1990109" y="1378600"/>
            <a:ext cx="605410" cy="127859"/>
          </a:xfrm>
          <a:prstGeom prst="rect">
            <a:avLst/>
          </a:prstGeom>
        </p:spPr>
      </p:pic>
      <p:pic>
        <p:nvPicPr>
          <p:cNvPr id="80" name="Picture 7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1AAE59E-8E7B-9460-BE63-CC03E166663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5052" t="13125" r="34117" b="80133"/>
          <a:stretch/>
        </p:blipFill>
        <p:spPr>
          <a:xfrm>
            <a:off x="1212359" y="1174889"/>
            <a:ext cx="1384563" cy="18365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AB680B1E-CBC3-2076-EEEA-EFD390905234}"/>
              </a:ext>
            </a:extLst>
          </p:cNvPr>
          <p:cNvSpPr/>
          <p:nvPr/>
        </p:nvSpPr>
        <p:spPr>
          <a:xfrm>
            <a:off x="3237228" y="1326874"/>
            <a:ext cx="1721778" cy="141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5AB3D32-E356-A3B9-6AC0-307EFAE209E3}"/>
              </a:ext>
            </a:extLst>
          </p:cNvPr>
          <p:cNvSpPr/>
          <p:nvPr/>
        </p:nvSpPr>
        <p:spPr>
          <a:xfrm>
            <a:off x="3425157" y="1383376"/>
            <a:ext cx="350522" cy="169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CFEEEB-19AC-E94A-8320-6BD6C9FC7668}"/>
              </a:ext>
            </a:extLst>
          </p:cNvPr>
          <p:cNvSpPr txBox="1"/>
          <p:nvPr/>
        </p:nvSpPr>
        <p:spPr>
          <a:xfrm>
            <a:off x="-74832" y="955466"/>
            <a:ext cx="342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E0F5F13-01D4-A0A4-2E7A-A6AA5C75041C}"/>
              </a:ext>
            </a:extLst>
          </p:cNvPr>
          <p:cNvGrpSpPr/>
          <p:nvPr/>
        </p:nvGrpSpPr>
        <p:grpSpPr>
          <a:xfrm>
            <a:off x="2637493" y="3646792"/>
            <a:ext cx="2758358" cy="476672"/>
            <a:chOff x="-2314" y="3767247"/>
            <a:chExt cx="2758358" cy="47667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3546313-3700-BD44-A1B0-666606BE1D20}"/>
                </a:ext>
              </a:extLst>
            </p:cNvPr>
            <p:cNvGrpSpPr/>
            <p:nvPr/>
          </p:nvGrpSpPr>
          <p:grpSpPr>
            <a:xfrm>
              <a:off x="743319" y="3812043"/>
              <a:ext cx="2012725" cy="431876"/>
              <a:chOff x="743319" y="3812043"/>
              <a:chExt cx="2012725" cy="431876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546B27F-7600-6FDF-BF43-0B7BA59CD0A4}"/>
                  </a:ext>
                </a:extLst>
              </p:cNvPr>
              <p:cNvSpPr/>
              <p:nvPr/>
            </p:nvSpPr>
            <p:spPr>
              <a:xfrm>
                <a:off x="743319" y="3812043"/>
                <a:ext cx="1949520" cy="3764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" name="Picture 29" descr="A picture containing text, diagram, line, plot&#10;&#10;Description automatically generated">
                <a:extLst>
                  <a:ext uri="{FF2B5EF4-FFF2-40B4-BE49-F238E27FC236}">
                    <a16:creationId xmlns:a16="http://schemas.microsoft.com/office/drawing/2014/main" id="{2B18BBCC-9448-4D53-31D3-DC3430C67C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68656" t="13541" r="9034" b="80518"/>
              <a:stretch/>
            </p:blipFill>
            <p:spPr>
              <a:xfrm>
                <a:off x="2142814" y="4080632"/>
                <a:ext cx="613230" cy="163287"/>
              </a:xfrm>
              <a:prstGeom prst="rect">
                <a:avLst/>
              </a:prstGeom>
            </p:spPr>
          </p:pic>
          <p:pic>
            <p:nvPicPr>
              <p:cNvPr id="32" name="Picture 31" descr="A picture containing text, diagram, line, plot&#10;&#10;Description automatically generated">
                <a:extLst>
                  <a:ext uri="{FF2B5EF4-FFF2-40B4-BE49-F238E27FC236}">
                    <a16:creationId xmlns:a16="http://schemas.microsoft.com/office/drawing/2014/main" id="{A092A494-345C-7405-A7B8-16B3CEECAF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26792" t="13541" r="31140" b="80518"/>
              <a:stretch/>
            </p:blipFill>
            <p:spPr>
              <a:xfrm>
                <a:off x="1557162" y="3914937"/>
                <a:ext cx="1156295" cy="163287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EDC23EB-BCEF-6B46-914D-C8E9A406E28B}"/>
                </a:ext>
              </a:extLst>
            </p:cNvPr>
            <p:cNvSpPr txBox="1"/>
            <p:nvPr/>
          </p:nvSpPr>
          <p:spPr>
            <a:xfrm>
              <a:off x="-2314" y="3767247"/>
              <a:ext cx="34270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C.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B321BCE-2C0D-B746-9B06-4BE19C0C89F0}"/>
              </a:ext>
            </a:extLst>
          </p:cNvPr>
          <p:cNvGrpSpPr/>
          <p:nvPr/>
        </p:nvGrpSpPr>
        <p:grpSpPr>
          <a:xfrm>
            <a:off x="3620888" y="6496029"/>
            <a:ext cx="1889258" cy="472715"/>
            <a:chOff x="5282414" y="3812042"/>
            <a:chExt cx="1889258" cy="47271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02CD364-7032-F2BA-2DBF-9A2C71D2A641}"/>
                </a:ext>
              </a:extLst>
            </p:cNvPr>
            <p:cNvSpPr/>
            <p:nvPr/>
          </p:nvSpPr>
          <p:spPr>
            <a:xfrm>
              <a:off x="5282414" y="3812042"/>
              <a:ext cx="1889258" cy="376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7E53033E-66B2-D6CF-BA3B-30540876F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24915" t="13116" r="32624" b="78764"/>
            <a:stretch/>
          </p:blipFill>
          <p:spPr>
            <a:xfrm>
              <a:off x="5788428" y="3919560"/>
              <a:ext cx="1167110" cy="221181"/>
            </a:xfrm>
            <a:prstGeom prst="rect">
              <a:avLst/>
            </a:prstGeom>
          </p:spPr>
        </p:pic>
        <p:pic>
          <p:nvPicPr>
            <p:cNvPr id="54" name="Picture 53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C35D3409-DAF1-5537-68AF-E331A26AB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69609" t="14301" r="11283" b="79608"/>
            <a:stretch/>
          </p:blipFill>
          <p:spPr>
            <a:xfrm>
              <a:off x="6457823" y="4118844"/>
              <a:ext cx="525213" cy="165913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F7B7B01-C6B1-8047-9DF0-CE0494EA1FC5}"/>
              </a:ext>
            </a:extLst>
          </p:cNvPr>
          <p:cNvGrpSpPr/>
          <p:nvPr/>
        </p:nvGrpSpPr>
        <p:grpSpPr>
          <a:xfrm>
            <a:off x="909443" y="6501763"/>
            <a:ext cx="1763907" cy="422317"/>
            <a:chOff x="3132170" y="6768432"/>
            <a:chExt cx="1763907" cy="42231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61480E9-D690-3CE2-58C0-766479A94CF6}"/>
                </a:ext>
              </a:extLst>
            </p:cNvPr>
            <p:cNvSpPr/>
            <p:nvPr/>
          </p:nvSpPr>
          <p:spPr>
            <a:xfrm>
              <a:off x="3132170" y="6768432"/>
              <a:ext cx="1763907" cy="376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C39FDB11-53D1-C5C6-5847-36CCBE9D33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69822" t="14707" r="12108" b="81096"/>
            <a:stretch/>
          </p:blipFill>
          <p:spPr>
            <a:xfrm>
              <a:off x="4310495" y="7076418"/>
              <a:ext cx="496680" cy="114331"/>
            </a:xfrm>
            <a:prstGeom prst="rect">
              <a:avLst/>
            </a:prstGeom>
          </p:spPr>
        </p:pic>
        <p:pic>
          <p:nvPicPr>
            <p:cNvPr id="44" name="Picture 43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5A4B0E06-C1E9-C963-4BD3-304DEE18C6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25943" t="13843" r="31565" b="81096"/>
            <a:stretch/>
          </p:blipFill>
          <p:spPr>
            <a:xfrm>
              <a:off x="3671839" y="6893422"/>
              <a:ext cx="1167939" cy="137849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891D7C7E-B9BF-D241-A3F1-CF69C0F3B877}"/>
              </a:ext>
            </a:extLst>
          </p:cNvPr>
          <p:cNvSpPr txBox="1"/>
          <p:nvPr/>
        </p:nvSpPr>
        <p:spPr>
          <a:xfrm>
            <a:off x="-71492" y="6522581"/>
            <a:ext cx="342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D.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64A554A-C8A6-5742-A006-388A9C84DBD2}"/>
              </a:ext>
            </a:extLst>
          </p:cNvPr>
          <p:cNvSpPr txBox="1"/>
          <p:nvPr/>
        </p:nvSpPr>
        <p:spPr>
          <a:xfrm>
            <a:off x="-72811" y="3649483"/>
            <a:ext cx="342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pic>
        <p:nvPicPr>
          <p:cNvPr id="84" name="Picture 83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BF4107AB-1BED-3A11-945E-53AB4927ECAA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24148" t="13702" r="34718" b="81644"/>
          <a:stretch/>
        </p:blipFill>
        <p:spPr>
          <a:xfrm>
            <a:off x="1470471" y="3796959"/>
            <a:ext cx="1120418" cy="126780"/>
          </a:xfrm>
          <a:prstGeom prst="rect">
            <a:avLst/>
          </a:prstGeom>
        </p:spPr>
      </p:pic>
      <p:pic>
        <p:nvPicPr>
          <p:cNvPr id="85" name="Picture 8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E5758DC8-D38C-8A8A-236D-ECC568DF3922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68195" t="13568" r="13146" b="81116"/>
          <a:stretch/>
        </p:blipFill>
        <p:spPr>
          <a:xfrm>
            <a:off x="2056413" y="3954152"/>
            <a:ext cx="508229" cy="14481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8814E94-6EB3-2502-3CF1-EA17742D7B58}"/>
              </a:ext>
            </a:extLst>
          </p:cNvPr>
          <p:cNvSpPr/>
          <p:nvPr/>
        </p:nvSpPr>
        <p:spPr>
          <a:xfrm>
            <a:off x="897289" y="4071198"/>
            <a:ext cx="250927" cy="95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465833-91B6-7353-679A-1C39F75F2955}"/>
              </a:ext>
            </a:extLst>
          </p:cNvPr>
          <p:cNvSpPr txBox="1"/>
          <p:nvPr/>
        </p:nvSpPr>
        <p:spPr>
          <a:xfrm>
            <a:off x="2633108" y="6526021"/>
            <a:ext cx="342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E.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F5A6BCB-119A-D2F2-D9F1-63B1C55CA5C4}"/>
              </a:ext>
            </a:extLst>
          </p:cNvPr>
          <p:cNvSpPr/>
          <p:nvPr/>
        </p:nvSpPr>
        <p:spPr>
          <a:xfrm>
            <a:off x="570239" y="8745977"/>
            <a:ext cx="206174" cy="76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ED7399D-DC9A-66E6-F548-2E742140245A}"/>
              </a:ext>
            </a:extLst>
          </p:cNvPr>
          <p:cNvSpPr/>
          <p:nvPr/>
        </p:nvSpPr>
        <p:spPr>
          <a:xfrm>
            <a:off x="1067161" y="8748417"/>
            <a:ext cx="206174" cy="76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7958287-016B-7637-98B8-E694176F57BB}"/>
              </a:ext>
            </a:extLst>
          </p:cNvPr>
          <p:cNvSpPr/>
          <p:nvPr/>
        </p:nvSpPr>
        <p:spPr>
          <a:xfrm>
            <a:off x="1602783" y="8745977"/>
            <a:ext cx="206174" cy="76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1E5ACB4-9602-3C81-A795-0E0E86EEB640}"/>
              </a:ext>
            </a:extLst>
          </p:cNvPr>
          <p:cNvSpPr/>
          <p:nvPr/>
        </p:nvSpPr>
        <p:spPr>
          <a:xfrm>
            <a:off x="2129150" y="8745977"/>
            <a:ext cx="206174" cy="76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BCA9D51-C37D-C15C-5BE9-8EE8FC76DCB1}"/>
              </a:ext>
            </a:extLst>
          </p:cNvPr>
          <p:cNvSpPr/>
          <p:nvPr/>
        </p:nvSpPr>
        <p:spPr>
          <a:xfrm>
            <a:off x="3289713" y="8756166"/>
            <a:ext cx="206174" cy="76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C0AE54E-6BDE-1D3A-F223-3FE9AD3AF8E8}"/>
              </a:ext>
            </a:extLst>
          </p:cNvPr>
          <p:cNvSpPr/>
          <p:nvPr/>
        </p:nvSpPr>
        <p:spPr>
          <a:xfrm>
            <a:off x="3786635" y="8752668"/>
            <a:ext cx="206174" cy="76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DC118053-959A-F3C3-5A2C-04BB5AC368A9}"/>
              </a:ext>
            </a:extLst>
          </p:cNvPr>
          <p:cNvSpPr/>
          <p:nvPr/>
        </p:nvSpPr>
        <p:spPr>
          <a:xfrm>
            <a:off x="4322257" y="8756166"/>
            <a:ext cx="206174" cy="76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20F8918-D1DE-AA4B-391E-E9388C09C14B}"/>
              </a:ext>
            </a:extLst>
          </p:cNvPr>
          <p:cNvSpPr/>
          <p:nvPr/>
        </p:nvSpPr>
        <p:spPr>
          <a:xfrm>
            <a:off x="4848624" y="8756166"/>
            <a:ext cx="206174" cy="76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08255596-61F0-C1EA-F0FE-DCE9662C9E30}"/>
              </a:ext>
            </a:extLst>
          </p:cNvPr>
          <p:cNvSpPr/>
          <p:nvPr/>
        </p:nvSpPr>
        <p:spPr>
          <a:xfrm>
            <a:off x="3285435" y="5871895"/>
            <a:ext cx="206174" cy="76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4F41CC7-ABB9-5C1D-3294-2E23E6C18CB0}"/>
              </a:ext>
            </a:extLst>
          </p:cNvPr>
          <p:cNvSpPr/>
          <p:nvPr/>
        </p:nvSpPr>
        <p:spPr>
          <a:xfrm>
            <a:off x="3782357" y="5874335"/>
            <a:ext cx="206174" cy="76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5CA24A8-4B9B-6E48-66A1-51D4A0CC25EE}"/>
              </a:ext>
            </a:extLst>
          </p:cNvPr>
          <p:cNvSpPr/>
          <p:nvPr/>
        </p:nvSpPr>
        <p:spPr>
          <a:xfrm>
            <a:off x="4317979" y="5871895"/>
            <a:ext cx="206174" cy="76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5C964865-CBFF-16FA-C034-F8BFD8EB4720}"/>
              </a:ext>
            </a:extLst>
          </p:cNvPr>
          <p:cNvSpPr/>
          <p:nvPr/>
        </p:nvSpPr>
        <p:spPr>
          <a:xfrm>
            <a:off x="4844346" y="5871895"/>
            <a:ext cx="206174" cy="76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343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F3F6E38-41FB-C6A1-23BF-6346FD2F36A3}"/>
              </a:ext>
            </a:extLst>
          </p:cNvPr>
          <p:cNvSpPr/>
          <p:nvPr/>
        </p:nvSpPr>
        <p:spPr>
          <a:xfrm>
            <a:off x="617266" y="8534400"/>
            <a:ext cx="33523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56C4B5A-59AA-9316-8EA1-64EE7618C716}"/>
              </a:ext>
            </a:extLst>
          </p:cNvPr>
          <p:cNvGrpSpPr/>
          <p:nvPr/>
        </p:nvGrpSpPr>
        <p:grpSpPr>
          <a:xfrm>
            <a:off x="217917" y="781411"/>
            <a:ext cx="4795039" cy="3867433"/>
            <a:chOff x="-18781" y="2201332"/>
            <a:chExt cx="7101521" cy="5784313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8C08819-C097-52C0-DF39-031A789B3135}"/>
                </a:ext>
              </a:extLst>
            </p:cNvPr>
            <p:cNvGrpSpPr/>
            <p:nvPr/>
          </p:nvGrpSpPr>
          <p:grpSpPr>
            <a:xfrm>
              <a:off x="-18781" y="2201332"/>
              <a:ext cx="6915929" cy="5784313"/>
              <a:chOff x="6411" y="2201332"/>
              <a:chExt cx="7434885" cy="6023413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5E72FDB-FBBB-A570-5662-7C28AD7DB8CD}"/>
                  </a:ext>
                </a:extLst>
              </p:cNvPr>
              <p:cNvSpPr txBox="1"/>
              <p:nvPr/>
            </p:nvSpPr>
            <p:spPr>
              <a:xfrm>
                <a:off x="710869" y="7865231"/>
                <a:ext cx="2744201" cy="359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Percent Correct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3E41C3-A197-9941-1189-BFD43B2EC9BB}"/>
                  </a:ext>
                </a:extLst>
              </p:cNvPr>
              <p:cNvSpPr txBox="1"/>
              <p:nvPr/>
            </p:nvSpPr>
            <p:spPr>
              <a:xfrm>
                <a:off x="3582553" y="7865231"/>
                <a:ext cx="2113197" cy="359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Response Time</a:t>
                </a:r>
              </a:p>
            </p:txBody>
          </p:sp>
          <p:sp>
            <p:nvSpPr>
              <p:cNvPr id="14" name="Left Brace 13">
                <a:extLst>
                  <a:ext uri="{FF2B5EF4-FFF2-40B4-BE49-F238E27FC236}">
                    <a16:creationId xmlns:a16="http://schemas.microsoft.com/office/drawing/2014/main" id="{7269DBD0-27BA-49A4-720F-FA47282B1EE6}"/>
                  </a:ext>
                </a:extLst>
              </p:cNvPr>
              <p:cNvSpPr/>
              <p:nvPr/>
            </p:nvSpPr>
            <p:spPr>
              <a:xfrm rot="16200000">
                <a:off x="1994763" y="6554604"/>
                <a:ext cx="139956" cy="2509995"/>
              </a:xfrm>
              <a:prstGeom prst="leftBrace">
                <a:avLst>
                  <a:gd name="adj1" fmla="val 8333"/>
                  <a:gd name="adj2" fmla="val 50895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="horz" wrap="square" lIns="18288" tIns="9144" rIns="18288" bIns="914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0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35973E-46EE-6421-C156-DA225E768E21}"/>
                  </a:ext>
                </a:extLst>
              </p:cNvPr>
              <p:cNvSpPr txBox="1"/>
              <p:nvPr/>
            </p:nvSpPr>
            <p:spPr>
              <a:xfrm rot="16200000">
                <a:off x="-1175484" y="3411074"/>
                <a:ext cx="2744201" cy="367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Percent Correct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1371D9C-785F-4543-B3C3-337098904242}"/>
                  </a:ext>
                </a:extLst>
              </p:cNvPr>
              <p:cNvSpPr txBox="1"/>
              <p:nvPr/>
            </p:nvSpPr>
            <p:spPr>
              <a:xfrm rot="16200000">
                <a:off x="-866429" y="5970974"/>
                <a:ext cx="2113198" cy="367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Response Time</a:t>
                </a:r>
              </a:p>
            </p:txBody>
          </p:sp>
          <p:pic>
            <p:nvPicPr>
              <p:cNvPr id="7" name="Picture 6" descr="A picture containing square, rectangle, post-it note, screenshot&#10;&#10;Description automatically generated">
                <a:extLst>
                  <a:ext uri="{FF2B5EF4-FFF2-40B4-BE49-F238E27FC236}">
                    <a16:creationId xmlns:a16="http://schemas.microsoft.com/office/drawing/2014/main" id="{56646523-BEEE-11DB-79AE-8D79F413AF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871" t="17501" r="14728" b="17026"/>
              <a:stretch/>
            </p:blipFill>
            <p:spPr>
              <a:xfrm>
                <a:off x="582845" y="2201332"/>
                <a:ext cx="6216576" cy="5398043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A224D73-B9D1-8C08-76D6-D89E0DAA6BB2}"/>
                  </a:ext>
                </a:extLst>
              </p:cNvPr>
              <p:cNvSpPr/>
              <p:nvPr/>
            </p:nvSpPr>
            <p:spPr>
              <a:xfrm>
                <a:off x="1663522" y="2240133"/>
                <a:ext cx="4323084" cy="9069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7B3BEBA-6221-0DB4-C2A6-DC1AAD4E67E1}"/>
                  </a:ext>
                </a:extLst>
              </p:cNvPr>
              <p:cNvSpPr txBox="1"/>
              <p:nvPr/>
            </p:nvSpPr>
            <p:spPr>
              <a:xfrm>
                <a:off x="6509225" y="2671483"/>
                <a:ext cx="598900" cy="3115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>
                    <a:latin typeface="Arial" panose="020B0604020202020204" pitchFamily="34" charset="0"/>
                    <a:cs typeface="Arial" panose="020B0604020202020204" pitchFamily="34" charset="0"/>
                  </a:rPr>
                  <a:t>0.8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CE6C403-F514-354E-83EC-FCBE66DE402C}"/>
                  </a:ext>
                </a:extLst>
              </p:cNvPr>
              <p:cNvSpPr txBox="1"/>
              <p:nvPr/>
            </p:nvSpPr>
            <p:spPr>
              <a:xfrm>
                <a:off x="6516505" y="3693320"/>
                <a:ext cx="598900" cy="3115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>
                    <a:latin typeface="Arial" panose="020B0604020202020204" pitchFamily="34" charset="0"/>
                    <a:cs typeface="Arial" panose="020B0604020202020204" pitchFamily="34" charset="0"/>
                  </a:rPr>
                  <a:t>0.4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F83B0DD-9933-10DB-4022-19F680EDC3D3}"/>
                  </a:ext>
                </a:extLst>
              </p:cNvPr>
              <p:cNvSpPr txBox="1"/>
              <p:nvPr/>
            </p:nvSpPr>
            <p:spPr>
              <a:xfrm>
                <a:off x="6509225" y="4705224"/>
                <a:ext cx="598900" cy="3115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B661044-1128-B870-9075-37F9D61B37BC}"/>
                  </a:ext>
                </a:extLst>
              </p:cNvPr>
              <p:cNvSpPr txBox="1"/>
              <p:nvPr/>
            </p:nvSpPr>
            <p:spPr>
              <a:xfrm>
                <a:off x="6527021" y="5708746"/>
                <a:ext cx="732659" cy="3115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>
                    <a:latin typeface="Arial" panose="020B0604020202020204" pitchFamily="34" charset="0"/>
                    <a:cs typeface="Arial" panose="020B0604020202020204" pitchFamily="34" charset="0"/>
                  </a:rPr>
                  <a:t>- 0.4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D6DCF25-BCC7-ABDF-6EC3-2314D7A19914}"/>
                  </a:ext>
                </a:extLst>
              </p:cNvPr>
              <p:cNvSpPr txBox="1"/>
              <p:nvPr/>
            </p:nvSpPr>
            <p:spPr>
              <a:xfrm>
                <a:off x="6517987" y="6737177"/>
                <a:ext cx="754663" cy="3115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>
                    <a:latin typeface="Arial" panose="020B0604020202020204" pitchFamily="34" charset="0"/>
                    <a:cs typeface="Arial" panose="020B0604020202020204" pitchFamily="34" charset="0"/>
                  </a:rPr>
                  <a:t>- 0.8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E5D21179-1E65-5C64-93AB-A14793C7A0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5279" y="4473471"/>
                <a:ext cx="41159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243C6F-708C-6CF0-5654-9A1AFDFE8D44}"/>
                  </a:ext>
                </a:extLst>
              </p:cNvPr>
              <p:cNvSpPr txBox="1"/>
              <p:nvPr/>
            </p:nvSpPr>
            <p:spPr>
              <a:xfrm>
                <a:off x="862623" y="7454194"/>
                <a:ext cx="722489" cy="33554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125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3A20B0F-8DF9-EFBF-BBE6-8080F20E8C07}"/>
                  </a:ext>
                </a:extLst>
              </p:cNvPr>
              <p:cNvSpPr txBox="1"/>
              <p:nvPr/>
            </p:nvSpPr>
            <p:spPr>
              <a:xfrm>
                <a:off x="1648199" y="7454194"/>
                <a:ext cx="833084" cy="33554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250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01B0301-0F3A-3D9E-8E65-ADEBCA08AD47}"/>
                  </a:ext>
                </a:extLst>
              </p:cNvPr>
              <p:cNvSpPr txBox="1"/>
              <p:nvPr/>
            </p:nvSpPr>
            <p:spPr>
              <a:xfrm>
                <a:off x="2508012" y="7454194"/>
                <a:ext cx="833084" cy="33554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1000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E1D7A0D-52DA-0E00-00D0-0B7B8CB0BC54}"/>
                  </a:ext>
                </a:extLst>
              </p:cNvPr>
              <p:cNvSpPr txBox="1"/>
              <p:nvPr/>
            </p:nvSpPr>
            <p:spPr>
              <a:xfrm>
                <a:off x="3413909" y="7454194"/>
                <a:ext cx="722489" cy="33554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125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AA12735-4BA6-AB24-1EC6-D2F1AA610456}"/>
                  </a:ext>
                </a:extLst>
              </p:cNvPr>
              <p:cNvSpPr txBox="1"/>
              <p:nvPr/>
            </p:nvSpPr>
            <p:spPr>
              <a:xfrm>
                <a:off x="4211076" y="7454194"/>
                <a:ext cx="833084" cy="33554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250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379F7F0-BF90-94D3-A5DB-204AE9823B7E}"/>
                  </a:ext>
                </a:extLst>
              </p:cNvPr>
              <p:cNvSpPr txBox="1"/>
              <p:nvPr/>
            </p:nvSpPr>
            <p:spPr>
              <a:xfrm>
                <a:off x="5059304" y="7454194"/>
                <a:ext cx="833084" cy="33554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1000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B3FBB6B-A2B1-E794-4826-AD378AC6ADA4}"/>
                  </a:ext>
                </a:extLst>
              </p:cNvPr>
              <p:cNvSpPr txBox="1"/>
              <p:nvPr/>
            </p:nvSpPr>
            <p:spPr>
              <a:xfrm rot="16200000">
                <a:off x="218744" y="2560965"/>
                <a:ext cx="813440" cy="3430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125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A14EF55-5E0C-EA53-DEA6-1DDE6CD11334}"/>
                  </a:ext>
                </a:extLst>
              </p:cNvPr>
              <p:cNvSpPr txBox="1"/>
              <p:nvPr/>
            </p:nvSpPr>
            <p:spPr>
              <a:xfrm rot="16200000">
                <a:off x="156484" y="3427369"/>
                <a:ext cx="937959" cy="3430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250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DACAF24-3452-A7DC-28EC-57DC74E275B9}"/>
                  </a:ext>
                </a:extLst>
              </p:cNvPr>
              <p:cNvSpPr txBox="1"/>
              <p:nvPr/>
            </p:nvSpPr>
            <p:spPr>
              <a:xfrm rot="16200000">
                <a:off x="149521" y="4275454"/>
                <a:ext cx="937959" cy="3430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1000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BB5D4AC-D840-9BC8-A0ED-824F6E412066}"/>
                  </a:ext>
                </a:extLst>
              </p:cNvPr>
              <p:cNvSpPr txBox="1"/>
              <p:nvPr/>
            </p:nvSpPr>
            <p:spPr>
              <a:xfrm rot="16200000">
                <a:off x="212826" y="5125112"/>
                <a:ext cx="813440" cy="3430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125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E5F7B0-371B-72F8-6C44-26C879E0E934}"/>
                  </a:ext>
                </a:extLst>
              </p:cNvPr>
              <p:cNvSpPr txBox="1"/>
              <p:nvPr/>
            </p:nvSpPr>
            <p:spPr>
              <a:xfrm rot="16200000">
                <a:off x="150566" y="5983632"/>
                <a:ext cx="937959" cy="3430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250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DE19A7D-FAD5-9F66-977E-1E63655E7CA1}"/>
                  </a:ext>
                </a:extLst>
              </p:cNvPr>
              <p:cNvSpPr txBox="1"/>
              <p:nvPr/>
            </p:nvSpPr>
            <p:spPr>
              <a:xfrm rot="16200000">
                <a:off x="155933" y="6817789"/>
                <a:ext cx="912058" cy="3430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1000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704D2AC-3D2B-04FC-3216-5E94E591E638}"/>
                  </a:ext>
                </a:extLst>
              </p:cNvPr>
              <p:cNvSpPr txBox="1"/>
              <p:nvPr/>
            </p:nvSpPr>
            <p:spPr>
              <a:xfrm>
                <a:off x="438133" y="7423392"/>
                <a:ext cx="424490" cy="3115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7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" name="Left Brace 48">
                <a:extLst>
                  <a:ext uri="{FF2B5EF4-FFF2-40B4-BE49-F238E27FC236}">
                    <a16:creationId xmlns:a16="http://schemas.microsoft.com/office/drawing/2014/main" id="{C88AD6F8-DA8C-C334-779F-7B7526D09EE3}"/>
                  </a:ext>
                </a:extLst>
              </p:cNvPr>
              <p:cNvSpPr/>
              <p:nvPr/>
            </p:nvSpPr>
            <p:spPr>
              <a:xfrm>
                <a:off x="337580" y="2313750"/>
                <a:ext cx="139956" cy="2509995"/>
              </a:xfrm>
              <a:prstGeom prst="leftBrace">
                <a:avLst>
                  <a:gd name="adj1" fmla="val 8333"/>
                  <a:gd name="adj2" fmla="val 50895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="horz" wrap="square" lIns="18288" tIns="9144" rIns="18288" bIns="914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00"/>
              </a:p>
            </p:txBody>
          </p:sp>
          <p:sp>
            <p:nvSpPr>
              <p:cNvPr id="50" name="Left Brace 49">
                <a:extLst>
                  <a:ext uri="{FF2B5EF4-FFF2-40B4-BE49-F238E27FC236}">
                    <a16:creationId xmlns:a16="http://schemas.microsoft.com/office/drawing/2014/main" id="{B35FBA90-3E76-BA95-211B-0DD1A6D9CC2E}"/>
                  </a:ext>
                </a:extLst>
              </p:cNvPr>
              <p:cNvSpPr/>
              <p:nvPr/>
            </p:nvSpPr>
            <p:spPr>
              <a:xfrm>
                <a:off x="336255" y="4868507"/>
                <a:ext cx="139956" cy="2509995"/>
              </a:xfrm>
              <a:prstGeom prst="leftBrace">
                <a:avLst>
                  <a:gd name="adj1" fmla="val 8333"/>
                  <a:gd name="adj2" fmla="val 50895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="horz" wrap="square" lIns="18288" tIns="9144" rIns="18288" bIns="914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00"/>
              </a:p>
            </p:txBody>
          </p:sp>
          <p:sp>
            <p:nvSpPr>
              <p:cNvPr id="51" name="Left Brace 50">
                <a:extLst>
                  <a:ext uri="{FF2B5EF4-FFF2-40B4-BE49-F238E27FC236}">
                    <a16:creationId xmlns:a16="http://schemas.microsoft.com/office/drawing/2014/main" id="{8E54E928-3314-1C19-FE3B-D737D3D92DB9}"/>
                  </a:ext>
                </a:extLst>
              </p:cNvPr>
              <p:cNvSpPr/>
              <p:nvPr/>
            </p:nvSpPr>
            <p:spPr>
              <a:xfrm rot="16200000">
                <a:off x="4557639" y="6554605"/>
                <a:ext cx="139956" cy="2509995"/>
              </a:xfrm>
              <a:prstGeom prst="leftBrace">
                <a:avLst>
                  <a:gd name="adj1" fmla="val 8333"/>
                  <a:gd name="adj2" fmla="val 50895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="horz" wrap="square" lIns="18288" tIns="9144" rIns="18288" bIns="914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0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5D9105D-2FBE-DD5E-7F59-D64014F9F972}"/>
                  </a:ext>
                </a:extLst>
              </p:cNvPr>
              <p:cNvSpPr txBox="1"/>
              <p:nvPr/>
            </p:nvSpPr>
            <p:spPr>
              <a:xfrm>
                <a:off x="6483248" y="4312365"/>
                <a:ext cx="839015" cy="311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>
                    <a:latin typeface="Arial" panose="020B0604020202020204" pitchFamily="34" charset="0"/>
                    <a:cs typeface="Arial" panose="020B0604020202020204" pitchFamily="34" charset="0"/>
                  </a:rPr>
                  <a:t> 0.16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18C55F9-B958-F2AD-C19C-5ABE4A07D715}"/>
                  </a:ext>
                </a:extLst>
              </p:cNvPr>
              <p:cNvSpPr txBox="1"/>
              <p:nvPr/>
            </p:nvSpPr>
            <p:spPr>
              <a:xfrm>
                <a:off x="6996075" y="4320674"/>
                <a:ext cx="216408" cy="3834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*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089F52F-75AA-F6A3-5178-01197F2D0A91}"/>
                  </a:ext>
                </a:extLst>
              </p:cNvPr>
              <p:cNvSpPr txBox="1"/>
              <p:nvPr/>
            </p:nvSpPr>
            <p:spPr>
              <a:xfrm>
                <a:off x="6505084" y="5122757"/>
                <a:ext cx="936212" cy="311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>
                    <a:latin typeface="Arial" panose="020B0604020202020204" pitchFamily="34" charset="0"/>
                    <a:cs typeface="Arial" panose="020B0604020202020204" pitchFamily="34" charset="0"/>
                  </a:rPr>
                  <a:t> - 0.16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8D1D80D-01DB-6251-BE22-31461B66B521}"/>
                  </a:ext>
                </a:extLst>
              </p:cNvPr>
              <p:cNvSpPr txBox="1"/>
              <p:nvPr/>
            </p:nvSpPr>
            <p:spPr>
              <a:xfrm>
                <a:off x="6996751" y="5131848"/>
                <a:ext cx="216408" cy="3834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*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E841C34-4219-563C-E8ED-EB6E7F31AF65}"/>
                  </a:ext>
                </a:extLst>
              </p:cNvPr>
              <p:cNvSpPr/>
              <p:nvPr/>
            </p:nvSpPr>
            <p:spPr>
              <a:xfrm>
                <a:off x="2509112" y="3093434"/>
                <a:ext cx="3480398" cy="9069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43070DC-DC8C-611F-A06D-DFE9B3D41ECF}"/>
                  </a:ext>
                </a:extLst>
              </p:cNvPr>
              <p:cNvSpPr/>
              <p:nvPr/>
            </p:nvSpPr>
            <p:spPr>
              <a:xfrm>
                <a:off x="3365840" y="3953295"/>
                <a:ext cx="2567429" cy="9069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5D95B26-BFD6-1063-8B35-650ACAE50A9C}"/>
                  </a:ext>
                </a:extLst>
              </p:cNvPr>
              <p:cNvSpPr/>
              <p:nvPr/>
            </p:nvSpPr>
            <p:spPr>
              <a:xfrm>
                <a:off x="4209788" y="4797297"/>
                <a:ext cx="1722332" cy="9069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8D75132-E5DA-66A7-EC47-9FF26E3337B7}"/>
                  </a:ext>
                </a:extLst>
              </p:cNvPr>
              <p:cNvSpPr/>
              <p:nvPr/>
            </p:nvSpPr>
            <p:spPr>
              <a:xfrm>
                <a:off x="5070999" y="5663907"/>
                <a:ext cx="861166" cy="9069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7FCE477-A9A3-0438-DE8F-59E5D483FD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5279" y="5295906"/>
                <a:ext cx="41159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B452AA8-7EF1-F1CD-2967-A96600DB01AC}"/>
                </a:ext>
              </a:extLst>
            </p:cNvPr>
            <p:cNvSpPr txBox="1"/>
            <p:nvPr/>
          </p:nvSpPr>
          <p:spPr>
            <a:xfrm rot="5400000">
              <a:off x="5940353" y="4603096"/>
              <a:ext cx="1965697" cy="319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Correlation (r)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5126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FAFDDCD-93B6-7DB6-3C84-F62747B18008}"/>
              </a:ext>
            </a:extLst>
          </p:cNvPr>
          <p:cNvGrpSpPr/>
          <p:nvPr/>
        </p:nvGrpSpPr>
        <p:grpSpPr>
          <a:xfrm>
            <a:off x="357759" y="739841"/>
            <a:ext cx="4044607" cy="3032519"/>
            <a:chOff x="357759" y="739841"/>
            <a:chExt cx="4044607" cy="303251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E246228-431F-914B-BBB5-505CE057514E}"/>
                </a:ext>
              </a:extLst>
            </p:cNvPr>
            <p:cNvGrpSpPr/>
            <p:nvPr/>
          </p:nvGrpSpPr>
          <p:grpSpPr>
            <a:xfrm>
              <a:off x="357759" y="757919"/>
              <a:ext cx="4044607" cy="3014441"/>
              <a:chOff x="762239" y="2776760"/>
              <a:chExt cx="5534316" cy="4370116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D9702B1-DCE2-3415-D5D4-BEF1FF438367}"/>
                  </a:ext>
                </a:extLst>
              </p:cNvPr>
              <p:cNvSpPr txBox="1"/>
              <p:nvPr/>
            </p:nvSpPr>
            <p:spPr>
              <a:xfrm>
                <a:off x="2357499" y="6812233"/>
                <a:ext cx="2453608" cy="334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Discrimination</a:t>
                </a:r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801D7F93-91EE-D440-BF78-53F0C05B5623}"/>
                  </a:ext>
                </a:extLst>
              </p:cNvPr>
              <p:cNvGrpSpPr/>
              <p:nvPr/>
            </p:nvGrpSpPr>
            <p:grpSpPr>
              <a:xfrm>
                <a:off x="762239" y="2776760"/>
                <a:ext cx="5534316" cy="4036648"/>
                <a:chOff x="1254980" y="3714545"/>
                <a:chExt cx="4394066" cy="3098857"/>
              </a:xfrm>
            </p:grpSpPr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9371E654-9D00-04C0-9F4A-D148891B9C2D}"/>
                    </a:ext>
                  </a:extLst>
                </p:cNvPr>
                <p:cNvSpPr txBox="1"/>
                <p:nvPr/>
              </p:nvSpPr>
              <p:spPr>
                <a:xfrm>
                  <a:off x="2227372" y="6501211"/>
                  <a:ext cx="1268626" cy="239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Percent Correct</a:t>
                  </a:r>
                </a:p>
              </p:txBody>
            </p:sp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BC25DA77-31A5-1873-02DC-2FC87354C741}"/>
                    </a:ext>
                  </a:extLst>
                </p:cNvPr>
                <p:cNvSpPr txBox="1"/>
                <p:nvPr/>
              </p:nvSpPr>
              <p:spPr>
                <a:xfrm>
                  <a:off x="3462087" y="6502127"/>
                  <a:ext cx="1268626" cy="239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Response Time</a:t>
                  </a:r>
                </a:p>
              </p:txBody>
            </p: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DECC0CCF-CB01-6B8D-B5D7-578B7AEAF553}"/>
                    </a:ext>
                  </a:extLst>
                </p:cNvPr>
                <p:cNvGrpSpPr/>
                <p:nvPr/>
              </p:nvGrpSpPr>
              <p:grpSpPr>
                <a:xfrm>
                  <a:off x="2241942" y="6324150"/>
                  <a:ext cx="2463353" cy="193534"/>
                  <a:chOff x="7175125" y="27917971"/>
                  <a:chExt cx="10982142" cy="619666"/>
                </a:xfrm>
              </p:grpSpPr>
              <p:sp>
                <p:nvSpPr>
                  <p:cNvPr id="126" name="Left Brace 125">
                    <a:extLst>
                      <a:ext uri="{FF2B5EF4-FFF2-40B4-BE49-F238E27FC236}">
                        <a16:creationId xmlns:a16="http://schemas.microsoft.com/office/drawing/2014/main" id="{C726242D-A761-F124-C51A-F3BCCA46C49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9574630" y="25522579"/>
                    <a:ext cx="615553" cy="5414563"/>
                  </a:xfrm>
                  <a:prstGeom prst="leftBrace">
                    <a:avLst>
                      <a:gd name="adj1" fmla="val 8333"/>
                      <a:gd name="adj2" fmla="val 50895"/>
                    </a:avLst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18288" tIns="9144" rIns="18288" bIns="9144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100"/>
                  </a:p>
                </p:txBody>
              </p:sp>
              <p:sp>
                <p:nvSpPr>
                  <p:cNvPr id="176" name="Left Brace 175">
                    <a:extLst>
                      <a:ext uri="{FF2B5EF4-FFF2-40B4-BE49-F238E27FC236}">
                        <a16:creationId xmlns:a16="http://schemas.microsoft.com/office/drawing/2014/main" id="{E726D786-8EA2-23A0-0569-8B5E92E5D8AC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5142207" y="25518465"/>
                    <a:ext cx="615553" cy="5414566"/>
                  </a:xfrm>
                  <a:prstGeom prst="leftBrace">
                    <a:avLst>
                      <a:gd name="adj1" fmla="val 8333"/>
                      <a:gd name="adj2" fmla="val 50895"/>
                    </a:avLst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18288" tIns="9144" rIns="18288" bIns="9144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100" dirty="0"/>
                  </a:p>
                </p:txBody>
              </p:sp>
            </p:grpSp>
            <p:sp>
              <p:nvSpPr>
                <p:cNvPr id="182" name="Left Brace 181">
                  <a:extLst>
                    <a:ext uri="{FF2B5EF4-FFF2-40B4-BE49-F238E27FC236}">
                      <a16:creationId xmlns:a16="http://schemas.microsoft.com/office/drawing/2014/main" id="{2C54DD6A-908F-19F2-29FD-5CA81788B9F4}"/>
                    </a:ext>
                  </a:extLst>
                </p:cNvPr>
                <p:cNvSpPr/>
                <p:nvPr/>
              </p:nvSpPr>
              <p:spPr>
                <a:xfrm rot="16200000">
                  <a:off x="3397508" y="5505612"/>
                  <a:ext cx="137241" cy="2478339"/>
                </a:xfrm>
                <a:prstGeom prst="leftBrace">
                  <a:avLst>
                    <a:gd name="adj1" fmla="val 8333"/>
                    <a:gd name="adj2" fmla="val 50895"/>
                  </a:avLst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18288" tIns="9144" rIns="18288" bIns="914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00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6E2B30A-A57C-0919-3C12-EEDB0CC9291F}"/>
                    </a:ext>
                  </a:extLst>
                </p:cNvPr>
                <p:cNvSpPr txBox="1"/>
                <p:nvPr/>
              </p:nvSpPr>
              <p:spPr>
                <a:xfrm>
                  <a:off x="2234993" y="6212242"/>
                  <a:ext cx="386834" cy="239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125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D73BC14-72ED-8D55-A30C-1826198BB4F8}"/>
                    </a:ext>
                  </a:extLst>
                </p:cNvPr>
                <p:cNvSpPr txBox="1"/>
                <p:nvPr/>
              </p:nvSpPr>
              <p:spPr>
                <a:xfrm>
                  <a:off x="2655783" y="6207804"/>
                  <a:ext cx="386834" cy="239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250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7B3ED87-A187-F9D5-B465-5698682EB0F5}"/>
                    </a:ext>
                  </a:extLst>
                </p:cNvPr>
                <p:cNvSpPr txBox="1"/>
                <p:nvPr/>
              </p:nvSpPr>
              <p:spPr>
                <a:xfrm>
                  <a:off x="3033977" y="6212242"/>
                  <a:ext cx="459224" cy="239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1000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F48B071-7F91-0ECD-647E-2D4023B92058}"/>
                    </a:ext>
                  </a:extLst>
                </p:cNvPr>
                <p:cNvSpPr txBox="1"/>
                <p:nvPr/>
              </p:nvSpPr>
              <p:spPr>
                <a:xfrm>
                  <a:off x="3491527" y="6206170"/>
                  <a:ext cx="386834" cy="239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125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31A6921-F4B2-BB82-6305-772DB96BEAD2}"/>
                    </a:ext>
                  </a:extLst>
                </p:cNvPr>
                <p:cNvSpPr txBox="1"/>
                <p:nvPr/>
              </p:nvSpPr>
              <p:spPr>
                <a:xfrm>
                  <a:off x="3913249" y="6206170"/>
                  <a:ext cx="386834" cy="239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250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AFFB8AD-829B-F92F-32D0-82BE367E51EE}"/>
                    </a:ext>
                  </a:extLst>
                </p:cNvPr>
                <p:cNvSpPr txBox="1"/>
                <p:nvPr/>
              </p:nvSpPr>
              <p:spPr>
                <a:xfrm>
                  <a:off x="4289940" y="6206321"/>
                  <a:ext cx="459224" cy="239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1000</a:t>
                  </a: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126F660F-D657-E126-F0B6-AD1E2B9FB40D}"/>
                    </a:ext>
                  </a:extLst>
                </p:cNvPr>
                <p:cNvSpPr txBox="1"/>
                <p:nvPr/>
              </p:nvSpPr>
              <p:spPr>
                <a:xfrm rot="16200000">
                  <a:off x="1889420" y="3800667"/>
                  <a:ext cx="406304" cy="2340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125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AD1BBD2-F06A-53D5-FB54-4188EB157509}"/>
                    </a:ext>
                  </a:extLst>
                </p:cNvPr>
                <p:cNvSpPr txBox="1"/>
                <p:nvPr/>
              </p:nvSpPr>
              <p:spPr>
                <a:xfrm rot="16200000">
                  <a:off x="1883260" y="4213131"/>
                  <a:ext cx="418625" cy="2340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250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793DA80-BA16-238C-A9AC-05459C7F8C04}"/>
                    </a:ext>
                  </a:extLst>
                </p:cNvPr>
                <p:cNvSpPr txBox="1"/>
                <p:nvPr/>
              </p:nvSpPr>
              <p:spPr>
                <a:xfrm rot="16200000">
                  <a:off x="1863738" y="4636531"/>
                  <a:ext cx="459224" cy="2340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1000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9B8A36C4-B57C-B00C-6A70-36A183C1C243}"/>
                    </a:ext>
                  </a:extLst>
                </p:cNvPr>
                <p:cNvSpPr txBox="1"/>
                <p:nvPr/>
              </p:nvSpPr>
              <p:spPr>
                <a:xfrm rot="16200000">
                  <a:off x="1868059" y="5054636"/>
                  <a:ext cx="459225" cy="2340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125</a:t>
                  </a: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7F7F357-D28D-2EBD-06B1-85B947E6AFDD}"/>
                    </a:ext>
                  </a:extLst>
                </p:cNvPr>
                <p:cNvSpPr txBox="1"/>
                <p:nvPr/>
              </p:nvSpPr>
              <p:spPr>
                <a:xfrm rot="16200000">
                  <a:off x="1868059" y="5464260"/>
                  <a:ext cx="459225" cy="2340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250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E294B837-FE63-62DB-5EBD-85A821F19029}"/>
                    </a:ext>
                  </a:extLst>
                </p:cNvPr>
                <p:cNvSpPr txBox="1"/>
                <p:nvPr/>
              </p:nvSpPr>
              <p:spPr>
                <a:xfrm rot="16200000">
                  <a:off x="1868836" y="5889946"/>
                  <a:ext cx="459224" cy="2340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1000</a:t>
                  </a:r>
                </a:p>
              </p:txBody>
            </p:sp>
            <p:sp>
              <p:nvSpPr>
                <p:cNvPr id="61" name="Left Brace 60">
                  <a:extLst>
                    <a:ext uri="{FF2B5EF4-FFF2-40B4-BE49-F238E27FC236}">
                      <a16:creationId xmlns:a16="http://schemas.microsoft.com/office/drawing/2014/main" id="{C1103692-8E71-B6B6-6BDA-96FB59F323A1}"/>
                    </a:ext>
                  </a:extLst>
                </p:cNvPr>
                <p:cNvSpPr/>
                <p:nvPr/>
              </p:nvSpPr>
              <p:spPr>
                <a:xfrm>
                  <a:off x="1877619" y="3727032"/>
                  <a:ext cx="137241" cy="1220369"/>
                </a:xfrm>
                <a:prstGeom prst="leftBrace">
                  <a:avLst>
                    <a:gd name="adj1" fmla="val 8333"/>
                    <a:gd name="adj2" fmla="val 50895"/>
                  </a:avLst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18288" tIns="9144" rIns="18288" bIns="914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00"/>
                </a:p>
              </p:txBody>
            </p:sp>
            <p:sp>
              <p:nvSpPr>
                <p:cNvPr id="62" name="Left Brace 61">
                  <a:extLst>
                    <a:ext uri="{FF2B5EF4-FFF2-40B4-BE49-F238E27FC236}">
                      <a16:creationId xmlns:a16="http://schemas.microsoft.com/office/drawing/2014/main" id="{267455BD-EE5C-13C2-C866-82E3016E199C}"/>
                    </a:ext>
                  </a:extLst>
                </p:cNvPr>
                <p:cNvSpPr/>
                <p:nvPr/>
              </p:nvSpPr>
              <p:spPr>
                <a:xfrm>
                  <a:off x="1877619" y="5003238"/>
                  <a:ext cx="137241" cy="1202932"/>
                </a:xfrm>
                <a:prstGeom prst="leftBrace">
                  <a:avLst>
                    <a:gd name="adj1" fmla="val 8333"/>
                    <a:gd name="adj2" fmla="val 50895"/>
                  </a:avLst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18288" tIns="9144" rIns="18288" bIns="914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00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D42C65D0-9CA9-830F-584A-E9B7702910BD}"/>
                    </a:ext>
                  </a:extLst>
                </p:cNvPr>
                <p:cNvSpPr txBox="1"/>
                <p:nvPr/>
              </p:nvSpPr>
              <p:spPr>
                <a:xfrm rot="16200000">
                  <a:off x="1123981" y="4231828"/>
                  <a:ext cx="1268626" cy="2340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Percent Correct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4157361B-A717-335A-90F7-317CBB6ACF7F}"/>
                    </a:ext>
                  </a:extLst>
                </p:cNvPr>
                <p:cNvSpPr txBox="1"/>
                <p:nvPr/>
              </p:nvSpPr>
              <p:spPr>
                <a:xfrm rot="16200000">
                  <a:off x="1123981" y="5501694"/>
                  <a:ext cx="1268626" cy="2340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Response Time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B1AFACBE-ADEF-1A30-4A11-94680859E784}"/>
                    </a:ext>
                  </a:extLst>
                </p:cNvPr>
                <p:cNvSpPr txBox="1"/>
                <p:nvPr/>
              </p:nvSpPr>
              <p:spPr>
                <a:xfrm rot="16200000">
                  <a:off x="435656" y="4884155"/>
                  <a:ext cx="1889423" cy="2507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Numerical Estimate</a:t>
                  </a:r>
                </a:p>
              </p:txBody>
            </p:sp>
            <p:sp>
              <p:nvSpPr>
                <p:cNvPr id="74" name="Left Brace 73">
                  <a:extLst>
                    <a:ext uri="{FF2B5EF4-FFF2-40B4-BE49-F238E27FC236}">
                      <a16:creationId xmlns:a16="http://schemas.microsoft.com/office/drawing/2014/main" id="{C315BB87-5D14-DDFD-3F37-693401061382}"/>
                    </a:ext>
                  </a:extLst>
                </p:cNvPr>
                <p:cNvSpPr/>
                <p:nvPr/>
              </p:nvSpPr>
              <p:spPr>
                <a:xfrm>
                  <a:off x="1538056" y="3727617"/>
                  <a:ext cx="141484" cy="2482369"/>
                </a:xfrm>
                <a:prstGeom prst="leftBrace">
                  <a:avLst>
                    <a:gd name="adj1" fmla="val 8333"/>
                    <a:gd name="adj2" fmla="val 50895"/>
                  </a:avLst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18288" tIns="9144" rIns="18288" bIns="914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00"/>
                </a:p>
              </p:txBody>
            </p:sp>
            <p:pic>
              <p:nvPicPr>
                <p:cNvPr id="6" name="Picture 5" descr="A picture containing colorfulness, screenshot, rectangle, square&#10;&#10;Description automatically generated">
                  <a:extLst>
                    <a:ext uri="{FF2B5EF4-FFF2-40B4-BE49-F238E27FC236}">
                      <a16:creationId xmlns:a16="http://schemas.microsoft.com/office/drawing/2014/main" id="{DB311853-B04F-3250-FD2D-D0FB64CB2A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7757" t="18445" r="15759" b="18573"/>
                <a:stretch/>
              </p:blipFill>
              <p:spPr>
                <a:xfrm>
                  <a:off x="4779846" y="3714920"/>
                  <a:ext cx="255830" cy="2515315"/>
                </a:xfrm>
                <a:prstGeom prst="rect">
                  <a:avLst/>
                </a:prstGeom>
              </p:spPr>
            </p:pic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4216863-E6B8-88E2-EC2E-83E941A0ABB0}"/>
                    </a:ext>
                  </a:extLst>
                </p:cNvPr>
                <p:cNvSpPr txBox="1"/>
                <p:nvPr/>
              </p:nvSpPr>
              <p:spPr>
                <a:xfrm>
                  <a:off x="4951250" y="3860182"/>
                  <a:ext cx="416327" cy="22264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0.8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29BB69E-5C65-77F0-2038-5F5168FB908A}"/>
                    </a:ext>
                  </a:extLst>
                </p:cNvPr>
                <p:cNvSpPr txBox="1"/>
                <p:nvPr/>
              </p:nvSpPr>
              <p:spPr>
                <a:xfrm>
                  <a:off x="4949583" y="4357697"/>
                  <a:ext cx="413028" cy="22264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0.4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41DE1C0-13A4-2209-FF5D-E714B0A20CE9}"/>
                    </a:ext>
                  </a:extLst>
                </p:cNvPr>
                <p:cNvSpPr txBox="1"/>
                <p:nvPr/>
              </p:nvSpPr>
              <p:spPr>
                <a:xfrm>
                  <a:off x="4949583" y="4851783"/>
                  <a:ext cx="413028" cy="22264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FD11F0E-2BAC-07B6-F458-EDE37F3F7BF7}"/>
                    </a:ext>
                  </a:extLst>
                </p:cNvPr>
                <p:cNvSpPr txBox="1"/>
                <p:nvPr/>
              </p:nvSpPr>
              <p:spPr>
                <a:xfrm>
                  <a:off x="4951250" y="5335666"/>
                  <a:ext cx="505275" cy="22264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- 0.4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44CDC83-8FE8-8420-1E99-1F915953C1F9}"/>
                    </a:ext>
                  </a:extLst>
                </p:cNvPr>
                <p:cNvSpPr txBox="1"/>
                <p:nvPr/>
              </p:nvSpPr>
              <p:spPr>
                <a:xfrm>
                  <a:off x="4950779" y="5829906"/>
                  <a:ext cx="520449" cy="22264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- 0.8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DDF339E-FCE3-C8E3-F8E0-9F77D1A3D614}"/>
                    </a:ext>
                  </a:extLst>
                </p:cNvPr>
                <p:cNvSpPr txBox="1"/>
                <p:nvPr/>
              </p:nvSpPr>
              <p:spPr>
                <a:xfrm>
                  <a:off x="4926349" y="4666536"/>
                  <a:ext cx="498596" cy="2226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0.16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304D7F4-0527-6BB0-4BC4-3FE99F6D49EC}"/>
                    </a:ext>
                  </a:extLst>
                </p:cNvPr>
                <p:cNvSpPr txBox="1"/>
                <p:nvPr/>
              </p:nvSpPr>
              <p:spPr>
                <a:xfrm>
                  <a:off x="5252740" y="4677845"/>
                  <a:ext cx="201303" cy="27402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*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05FA2FE-3D34-88C5-6BD0-47D5F05134D2}"/>
                    </a:ext>
                  </a:extLst>
                </p:cNvPr>
                <p:cNvSpPr txBox="1"/>
                <p:nvPr/>
              </p:nvSpPr>
              <p:spPr>
                <a:xfrm>
                  <a:off x="4936283" y="5064591"/>
                  <a:ext cx="641977" cy="22264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- 0.16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A8D2A9D-4F6A-27E0-3029-B94C775EE24A}"/>
                    </a:ext>
                  </a:extLst>
                </p:cNvPr>
                <p:cNvSpPr txBox="1"/>
                <p:nvPr/>
              </p:nvSpPr>
              <p:spPr>
                <a:xfrm>
                  <a:off x="5255967" y="5072303"/>
                  <a:ext cx="201303" cy="27402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*</a:t>
                  </a:r>
                </a:p>
              </p:txBody>
            </p: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5C0C661C-3FC1-A809-5D4C-B6233C235B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02296" y="4781028"/>
                  <a:ext cx="23338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FEE9EB05-C50A-CEAA-2182-3BA94B2C5F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02296" y="5186673"/>
                  <a:ext cx="23338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F5D2359E-BC79-00DA-95BC-9CC2CF06BEF7}"/>
                    </a:ext>
                  </a:extLst>
                </p:cNvPr>
                <p:cNvSpPr txBox="1"/>
                <p:nvPr/>
              </p:nvSpPr>
              <p:spPr>
                <a:xfrm rot="5400000">
                  <a:off x="4549169" y="4830078"/>
                  <a:ext cx="1965696" cy="2340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Correlation (r)</a:t>
                  </a:r>
                </a:p>
              </p:txBody>
            </p:sp>
          </p:grp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33AA2D8-DC1E-72E0-06FB-7AFD24372169}"/>
                </a:ext>
              </a:extLst>
            </p:cNvPr>
            <p:cNvGrpSpPr/>
            <p:nvPr/>
          </p:nvGrpSpPr>
          <p:grpSpPr>
            <a:xfrm>
              <a:off x="1217113" y="739841"/>
              <a:ext cx="2310909" cy="2312406"/>
              <a:chOff x="4715540" y="1975550"/>
              <a:chExt cx="2310909" cy="2312406"/>
            </a:xfrm>
          </p:grpSpPr>
          <p:pic>
            <p:nvPicPr>
              <p:cNvPr id="13" name="Picture 12" descr="A picture containing colorfulness, rectangle, pattern, screenshot&#10;&#10;Description automatically generated">
                <a:extLst>
                  <a:ext uri="{FF2B5EF4-FFF2-40B4-BE49-F238E27FC236}">
                    <a16:creationId xmlns:a16="http://schemas.microsoft.com/office/drawing/2014/main" id="{B99C3B2C-43EE-4CAE-3D2D-7E5727CA03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004" t="65196" r="72069" b="18700"/>
              <a:stretch/>
            </p:blipFill>
            <p:spPr>
              <a:xfrm>
                <a:off x="4715540" y="3109900"/>
                <a:ext cx="1165114" cy="1178056"/>
              </a:xfrm>
              <a:prstGeom prst="rect">
                <a:avLst/>
              </a:prstGeom>
            </p:spPr>
          </p:pic>
          <p:pic>
            <p:nvPicPr>
              <p:cNvPr id="14" name="Picture 13" descr="A picture containing colorfulness, rectangle, pattern, screenshot&#10;&#10;Description automatically generated">
                <a:extLst>
                  <a:ext uri="{FF2B5EF4-FFF2-40B4-BE49-F238E27FC236}">
                    <a16:creationId xmlns:a16="http://schemas.microsoft.com/office/drawing/2014/main" id="{F2AC96E0-5365-B564-CF63-B8BE31A690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3555" t="65196" r="41007" b="18700"/>
              <a:stretch/>
            </p:blipFill>
            <p:spPr>
              <a:xfrm>
                <a:off x="5893162" y="3109900"/>
                <a:ext cx="1129389" cy="1178056"/>
              </a:xfrm>
              <a:prstGeom prst="rect">
                <a:avLst/>
              </a:prstGeom>
            </p:spPr>
          </p:pic>
          <p:pic>
            <p:nvPicPr>
              <p:cNvPr id="16" name="Picture 15" descr="A picture containing colorfulness, rectangle, pattern, screenshot&#10;&#10;Description automatically generated">
                <a:extLst>
                  <a:ext uri="{FF2B5EF4-FFF2-40B4-BE49-F238E27FC236}">
                    <a16:creationId xmlns:a16="http://schemas.microsoft.com/office/drawing/2014/main" id="{8FCA6505-5611-F1E4-D67C-B4BDAEB424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004" t="34307" r="72069" b="50338"/>
              <a:stretch/>
            </p:blipFill>
            <p:spPr>
              <a:xfrm>
                <a:off x="4715540" y="1975550"/>
                <a:ext cx="1165114" cy="1123254"/>
              </a:xfrm>
              <a:prstGeom prst="rect">
                <a:avLst/>
              </a:prstGeom>
            </p:spPr>
          </p:pic>
          <p:pic>
            <p:nvPicPr>
              <p:cNvPr id="18" name="Picture 17" descr="A picture containing colorfulness, rectangle, pattern, screenshot&#10;&#10;Description automatically generated">
                <a:extLst>
                  <a:ext uri="{FF2B5EF4-FFF2-40B4-BE49-F238E27FC236}">
                    <a16:creationId xmlns:a16="http://schemas.microsoft.com/office/drawing/2014/main" id="{D05FF347-C6F3-0B05-630F-0CED183052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8095" t="49797" r="56466" b="34745"/>
              <a:stretch/>
            </p:blipFill>
            <p:spPr>
              <a:xfrm>
                <a:off x="5897060" y="1975550"/>
                <a:ext cx="1129389" cy="11308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58782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73330</TotalTime>
  <Words>369</Words>
  <Application>Microsoft Macintosh PowerPoint</Application>
  <PresentationFormat>Custom</PresentationFormat>
  <Paragraphs>175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Menlo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Mahableshwarkar, Prachi</cp:lastModifiedBy>
  <cp:revision>609</cp:revision>
  <dcterms:created xsi:type="dcterms:W3CDTF">2023-04-17T18:08:15Z</dcterms:created>
  <dcterms:modified xsi:type="dcterms:W3CDTF">2023-08-28T23:18:17Z</dcterms:modified>
</cp:coreProperties>
</file>